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6B3"/>
    <a:srgbClr val="B73939"/>
    <a:srgbClr val="C9CD19"/>
    <a:srgbClr val="5FB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9T12:50:57.942"/>
    </inkml:context>
    <inkml:brush xml:id="br0">
      <inkml:brushProperty name="width" value="0.035" units="cm"/>
      <inkml:brushProperty name="height" value="0.2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5575 2596,'-6'12,"-14"25,-18 27,-22 30,-11 13,-10 11,1-4,-2-6,5-12,3-14,8-14,9-13,9-7,9-12,6-8,2-7,3-4,4-1,-1-1,2 4,-2 3,-3 2,-2 3,1 0,2 1,-3 4,-5 7,-1 5,-2-2,-4 1,-1 3,-1 1,-4 0,-1 0,-3-1,6-3,-5 0,4 2,0-4,-1 1,2 1,0-2,-1-1,-2 3,-2 0,2-2,1 2,-7-1,0 2,0-2,1 3,0-2,1-1,0-2,3 0,1-2,0-5,-1-3,3 3,-1-1,6-3,1-3,-3 2,2 3,-2-1,-3 4,-1-2,0 1,1-3,-2 2,-1-1,2-2,2-1,5-5,-1 0,4 2,2-1,-1 5,2 1,-2-2,-3 3,-4-1,-7 4,-3 5,4 5,2 4,-1 6,0 2,5 1,1 0,-1 0,4-5,-1-2,-2 6,1-1,-2 5,0 2,2 2,0 5,-3-3,-3 2,4-1,1-1,-2 4,1 3,-1-1,-2 10,5 8,-1 1,-1 6,1 5,-2 0,4-6,3-10,5-13,2-11,7-6,4-10,2-7,1-1,2-4,-4 2,-2 0,4 0,1-3,3-4,1-4,3-4,3-1,-2-2,2 2,-4-2,-1-2,-2 0,2 4,3 0,3 4,1 3,3 0,0-1,1-2,-2 3,-2 1,0 1,-1 5,-1 6,-5 1,-1 10,2 7,3 13,2 11,-1 11,1 6,1-1,1 1,2 2,0 1,0 2,2 0,5-1,5-1,0 0,5-5,3-1,7-2,4-5,1-2,1-11,-2-8,-3-14,3-6,-1-8,-2-9,0 0,5-3,0-2,3-4,4 5,0-1,-2 3,2-2,-2-2,4 4,5 6,2 6,4-1,-3 1,4 13,6 23,7 20,6 20,0 12,6 4,4 1,4-1,-4-12,-1-5,-5-4,-1-6,-4-1,1-6,4 2,3-2,0-3,2-5,3-4,-2-4,1-1,-6 0,4-5,-5-3,1 1,-1-4,-4-2,0-3,-3-4,-7-4,-5-2,2-3,1 0,-1-1,-5-3,-2-3,-1-2,-1-4,1-1,4-3,4 0,1 1,5-3,-2-4,3-2,-3-5,2-4,2-4,8 0,0 1,5-2,7-4,7-3,5-3,4-3,9 0,2-7,1-3,-2-2,-1 0,-3-3,-4 0,-3 2,-5 1,-3-7,5-13,3-3,-1-12,1-6,3-7,6-2,-5-3,1-2,-2-3,1-12,4-15,4-11,13-11,0-8,2-8,0-6,-1 0,-7 3,0 3,-6-2,2-2,-4-4,-1 0,0-5,1 1,-4 5,4 5,-3-2,2 3,-1 2,-4 4,1-1,-4 9,-3 6,-5 6,-9 10,-8 7,-8 7,-1 3,2-6,1 4,3-6,4 1,4 1,-2 3,8-2,2 5,4 1,7 6,6 0,4 4,2-4,4 2,8 4,19 2,17-5,17-4,20 1,17 0,9 1,8 1,-4 1,-7 7,-6 9,-7 4,-6 5,-10 5,-6 4,-8 1,-10 8,-7 6,-8 6,-11 6,-7 6,-3 3,-5 2,-2 1,-4 0,-10 0,-8 0,1 0,5-1,18 7,19 1,17 5,24 13,11 8,9 4,1 8,1 5,-8 5,-6 6,-9 1,-7 8,-7 3,-15 0,-8-3,-8 3,-8-2,-8-5,-6-2,-1 3,-10 0,-9-10,-2 1,-5-1,1-1,5 2,12 5,18 17,13 12,12 5,1 10,1 1,1 1,-12-7,-9-8,-16-13,-20-9,-12-10,-18-12,-18-11,-12-10,-10-7,-5-5,0 2,-2-1,-1-3,-3-1,5-1,1 1,5-2,4 2,-2-1,3 0,-2-2,0-3,2-4,5-1,7-3,1-1,8-3,6-2,4-3,6 0,2 2,1-5,2-3,0 1,4-4,7-1,24-4,41-5,42-3,39-8,21-5,0-6,-10-1,-20 2,-22 0,-27 3,-26 5,-17 4,-14-1,-12-1,-13 4,-10-1,-5-2,-3 4,-1 4,-3-3,-3-1,-5 2,0 0,-3-1,-3 0,-5-5,3 2,1-8,-1-4,2-2,1-2,-2-1,-1-7,1-2,0 3,-1 2,6 2,-4 1,-1 1,-2 0,1 6,0 1,0 0,5-1,0-3,-3-1,-4-1,-1 1,-2-5,0-5,0-8,0-16,3-30,5-37,-3-27,-4-15,0-2,1 5,-4 14,0 18,-4 22,1 22,0 15,-5 12,0 13,2 9,-4 10,-5 6,-1 1,1 0,3-3,-1-9,-2-11,-7-6,-4-8,-7-8,-6-5,1-5,-5 1,-3-1,-3 0,-3 4,-3 8,0 11,7 8,3 12,4 7,3 9,-1 6,2 1,-2 4,-3-2,-3-1,4-3,-2-5,-3 1,-8-3,-10-8,-10-7,-5-2,-13-2,-7-6,-5 2,-2 2,2 7,4 5,3 2,5-1,1-1,5 0,-1 1,-3 0,2 3,-1 1,-3-5,-4-3,4 3,-1-5,-7 0,-5-3,-2 1,0-5,1 4,0-3,4 2,2-2,1 3,-7 2,-3 3,3 2,2 1,7 8,3 6,-1 0,-4-2,-3 1,-1 2,-2-2,4 0,-5-1,-5-3,-8 4,-3-1,-10-1,-5 1,-4-2,-2-2,3 4,-1 4,-1 4,-2-2,0 1,3 0,1 5,-1-3,-3 5,4 5,4 0,2 1,3-2,0 1,9-1,1 2,0 4,1 4,-3-1,0 2,-1 0,-3 3,1 3,0-3,5 1,2-2,0 2,4-1,0 2,3 2,0-4,1 1,-1 1,1 0,-1 1,1 2,-1 2,1-5,-1 0,-2-2,-6 1,-2-3,-1-1,-3 0,-1 3,-5-4,3 1,-5 0,2 3,-2-4,3-1,2 1,0 1,1 2,3 4,-2-3,0 0,2 2,4 3,-3-1,-2 1,1 1,-3-4,1-1,0-1,-3 0,-4-3,1 1,2 2,-3 0,-2 2,1-3,-8 0,-7-1,-5 2,-7 3,-4-4,0 1,5-1,4 2,1 2,1-4,1 1,6 2,1 3,-1 2,-1 2,-2 1,3-2,2-1,1-5,12-2,4-2,3-4,4 1,4-1,5 3,7 4,5-2,-2 0,-1 1,-3 0,0 4,-4 2,1 2,-2 2,0 0,0 2,3-1,-2-3,2 0,3-1,4 1,-3 1,1-5,4-2,5 1,0 2,3 2,-2 1,2 2,-1 1,0 0,-1 0,-5 0,-4 1,2-1,0 0,3 0,1 0,-1-2,1-2,-5 0,-1 1,0-2,3-1,1 1,0-4,2-1,1-2,-5 1,-2-3,-1 0,2 3,2 0,2 3,2-2,-2 2,2 2,-6-4,0 0,-1-2,0 2,3-1,1 1,3 4,0-5,-4-3,-8-5,-7-2,-7-3,-9-2,-10-7,-3-2,-10-3,-6-2,-4-2,-11-1,-7 1,-9 5,-16-4,-5 6,6 3,4 0,8 3,12 0,16 3,13 5,5 0,9 4,6 5,-3 1,6 3,6-4,0 1,1-1,0 1,4 3,2-3,-4 0,0 2,-1 2,2 3,9 2,4 1,6 0,4 2,-4-1,-1 1,2-1,1 0,2 1,0-1,0 0,-5 0,1 0,-6 0,0 0,-4 0,1 0,0 0,0 3,-1 1,0-1,0 4,-6-1,-3 5,-2 1,-3 1,-8-2,-1 4,2 2,-1-2,-4 3,1 1,0 3,3-2,3-1,1 2,1-3,2-1,5-4,3 0,3 2,2 0,2 0,2 3,5 2,4 0,0-3,0 2,3-3,0-1,5-3,4 0,-1-3,-3 4,4-1,1 0,-2-1,3-3,-2 1,3-2,2 1,3 6,0-1,0 2,2 0,-4 2,-2-3,2-1,-3 4,-4 2,1 0,1 0,-2-2,3-3,1 7,-2 2,2 3,-2 1,-4 4,0 0,0-2,1 2,-2 0,4-3,-1-3,0 1,-2-2,3-2,5-1,-1 1,2 1,4-2,-3 0,2-2,1 0,4 2,-1 0,-1 1,-1-5,3-1,2-1,-5 3,3 2,2 0,-1 0,1-4,0-1,-1-1,-4 4,1 5,-2-2,1-1,2 1,3 1,1 0,5-2,2-3,0-2,-3-1,-2 1,-1 3,-3 2,0 0,-2-2,2-3,0 1,-5 2,-2-1,3-4,1-1,4 1,-2 1,1-3,-1 1,-1 4,2 3,-5 0,0 0,1 1,3-4,-4-2,0 4,2 0,2 2,-4-1,0-3,2-1,-4-1,0 4,3 1,2-1,3-3,2-2,1-4,-2-1,0 2,0 2,-2-1,0 1,0 3,-1 1,3-1,2-2,2 0,0 0,0 1,0-2,0-2,3-1,-2-1,-2 0,0-1,-1 5,1 0,0-2,2 0,3 2,-4-2,1 1,1 2,-1 1,0-2,3 1,0 3,-1 3,0-3,1 0,4-4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4:14:2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82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902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5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June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0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3,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9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3,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127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3,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650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3,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8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3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52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3,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661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50" r:id="rId7"/>
    <p:sldLayoutId id="2147483846" r:id="rId8"/>
    <p:sldLayoutId id="2147483847" r:id="rId9"/>
    <p:sldLayoutId id="2147483848" r:id="rId10"/>
    <p:sldLayoutId id="2147483849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s://www.abonnel.fr/electronique/mqtt/index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spng.com/image/7348/db-server" TargetMode="External"/><Relationship Id="rId13" Type="http://schemas.openxmlformats.org/officeDocument/2006/relationships/hyperlink" Target="https://www.clutchcreativeco.com/" TargetMode="External"/><Relationship Id="rId18" Type="http://schemas.openxmlformats.org/officeDocument/2006/relationships/image" Target="../media/image26.png"/><Relationship Id="rId3" Type="http://schemas.openxmlformats.org/officeDocument/2006/relationships/image" Target="../media/image8.svg"/><Relationship Id="rId21" Type="http://schemas.openxmlformats.org/officeDocument/2006/relationships/hyperlink" Target="https://creativecommons.org/licenses/by-nc-sa/3.0/" TargetMode="External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hyperlink" Target="https://www.comptoir-hardware.com/actus/cartes-graphiques/44062-lethereum-passera-en-qproof-of-stakeq-dans-les-prochains-mois-avec-une-influence-notable-sur-les-gpu-.html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hyperlink" Target="http://www.oscarschmitz.com/2018/01/blockchain-que-es-bitcoin-como-s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microsoft.com/office/2007/relationships/hdphoto" Target="../media/hdphoto1.wdp"/><Relationship Id="rId15" Type="http://schemas.openxmlformats.org/officeDocument/2006/relationships/image" Target="../media/image24.svg"/><Relationship Id="rId10" Type="http://schemas.openxmlformats.org/officeDocument/2006/relationships/image" Target="../media/image21.png"/><Relationship Id="rId19" Type="http://schemas.microsoft.com/office/2007/relationships/hdphoto" Target="../media/hdphoto4.wdp"/><Relationship Id="rId4" Type="http://schemas.openxmlformats.org/officeDocument/2006/relationships/image" Target="../media/image19.png"/><Relationship Id="rId9" Type="http://schemas.openxmlformats.org/officeDocument/2006/relationships/customXml" Target="../ink/ink2.xml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B1B078B-B000-44F9-B571-4AF20E88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73097" y="2356570"/>
                  <a:pt x="2817182" y="2265557"/>
                </a:cubicBezTo>
                <a:cubicBezTo>
                  <a:pt x="2871451" y="2222306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16971" y="2140621"/>
                  <a:pt x="3016351" y="2103128"/>
                  <a:pt x="3046876" y="2081296"/>
                </a:cubicBezTo>
                <a:cubicBezTo>
                  <a:pt x="3097864" y="2049348"/>
                  <a:pt x="3203688" y="2064646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15403" y="1324130"/>
                  <a:pt x="7639787" y="1325624"/>
                  <a:pt x="7666555" y="1335529"/>
                </a:cubicBezTo>
                <a:cubicBezTo>
                  <a:pt x="7727140" y="1310931"/>
                  <a:pt x="7792616" y="1317938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05909" y="1285698"/>
                  <a:pt x="8423830" y="1260181"/>
                  <a:pt x="8431415" y="1275098"/>
                </a:cubicBezTo>
                <a:cubicBezTo>
                  <a:pt x="8482885" y="1262532"/>
                  <a:pt x="8530450" y="1239094"/>
                  <a:pt x="8569515" y="1207037"/>
                </a:cubicBezTo>
                <a:cubicBezTo>
                  <a:pt x="8676339" y="1206081"/>
                  <a:pt x="8599114" y="1148363"/>
                  <a:pt x="8672452" y="1135782"/>
                </a:cubicBezTo>
                <a:cubicBezTo>
                  <a:pt x="8739379" y="1150433"/>
                  <a:pt x="8752364" y="1119350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43090" y="978495"/>
                  <a:pt x="9246487" y="1013279"/>
                  <a:pt x="9286437" y="997858"/>
                </a:cubicBezTo>
                <a:cubicBezTo>
                  <a:pt x="9306659" y="1005803"/>
                  <a:pt x="9320841" y="1042286"/>
                  <a:pt x="9349089" y="1015184"/>
                </a:cubicBezTo>
                <a:cubicBezTo>
                  <a:pt x="9297539" y="993073"/>
                  <a:pt x="9365224" y="970697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694957" y="715846"/>
                  <a:pt x="9706184" y="714032"/>
                  <a:pt x="9728219" y="719921"/>
                </a:cubicBezTo>
                <a:cubicBezTo>
                  <a:pt x="9883693" y="691149"/>
                  <a:pt x="10033800" y="417068"/>
                  <a:pt x="10080661" y="505423"/>
                </a:cubicBezTo>
                <a:cubicBezTo>
                  <a:pt x="10117255" y="498450"/>
                  <a:pt x="10251293" y="561343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B65B95F-FD40-52A0-336F-3FDE2F451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182"/>
            <a:ext cx="4269427" cy="998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IoT Security &amp;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Sicurezza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358AED3-B0FC-62F6-FA5B-4E2CC671E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343" y="2577768"/>
            <a:ext cx="3831529" cy="72060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200" b="1" dirty="0" err="1">
                <a:solidFill>
                  <a:srgbClr val="3D56B3"/>
                </a:solidFill>
                <a:effectLst/>
                <a:highlight>
                  <a:srgbClr val="FFFFFF"/>
                </a:highlight>
                <a:latin typeface="Roboto Medium" panose="020F0502020204030204" pitchFamily="2" charset="0"/>
                <a:ea typeface="Roboto Medium" panose="020F0502020204030204" pitchFamily="2" charset="0"/>
                <a:cs typeface="Roboto Medium" panose="020F0502020204030204" pitchFamily="2" charset="0"/>
              </a:rPr>
              <a:t>SecureAccess</a:t>
            </a:r>
            <a:r>
              <a:rPr lang="en-US" sz="3200" b="1" dirty="0">
                <a:solidFill>
                  <a:srgbClr val="3D56B3"/>
                </a:solidFill>
                <a:effectLst/>
                <a:highlight>
                  <a:srgbClr val="FFFFFF"/>
                </a:highlight>
                <a:latin typeface="Roboto Medium" panose="020F0502020204030204" pitchFamily="2" charset="0"/>
                <a:ea typeface="Roboto Medium" panose="020F0502020204030204" pitchFamily="2" charset="0"/>
                <a:cs typeface="Roboto Medium" panose="020F0502020204030204" pitchFamily="2" charset="0"/>
              </a:rPr>
              <a:t> IoT</a:t>
            </a:r>
          </a:p>
          <a:p>
            <a:pPr algn="l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821" y="492790"/>
            <a:ext cx="6084939" cy="574922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25400" dist="254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Picture 3" descr="Primo piano di circuito stampato">
            <a:extLst>
              <a:ext uri="{FF2B5EF4-FFF2-40B4-BE49-F238E27FC236}">
                <a16:creationId xmlns:a16="http://schemas.microsoft.com/office/drawing/2014/main" id="{DC0EF1F1-9ACA-D7A2-4F9A-9E74A65E9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52" r="2" b="2"/>
          <a:stretch/>
        </p:blipFill>
        <p:spPr>
          <a:xfrm>
            <a:off x="5298823" y="512134"/>
            <a:ext cx="6084937" cy="574922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7DA995-E3FB-0FC4-05D7-4180B3256393}"/>
              </a:ext>
            </a:extLst>
          </p:cNvPr>
          <p:cNvSpPr txBox="1"/>
          <p:nvPr/>
        </p:nvSpPr>
        <p:spPr>
          <a:xfrm>
            <a:off x="0" y="6261356"/>
            <a:ext cx="256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Gianpaolo Laurenzano</a:t>
            </a:r>
            <a:endParaRPr lang="it-IT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170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47741D-36A8-4C70-BBA7-B31B9E737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86B748-A671-4409-B64C-3B8939825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9604" y="0"/>
            <a:ext cx="2422397" cy="6858000"/>
          </a:xfrm>
          <a:custGeom>
            <a:avLst/>
            <a:gdLst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42723 w 2422397"/>
              <a:gd name="connsiteY94" fmla="*/ 2117686 h 6858000"/>
              <a:gd name="connsiteX95" fmla="*/ 1582995 w 2422397"/>
              <a:gd name="connsiteY95" fmla="*/ 2101627 h 6858000"/>
              <a:gd name="connsiteX96" fmla="*/ 1612413 w 2422397"/>
              <a:gd name="connsiteY96" fmla="*/ 2069584 h 6858000"/>
              <a:gd name="connsiteX97" fmla="*/ 1569289 w 2422397"/>
              <a:gd name="connsiteY97" fmla="*/ 2032263 h 6858000"/>
              <a:gd name="connsiteX98" fmla="*/ 1562841 w 2422397"/>
              <a:gd name="connsiteY98" fmla="*/ 1890085 h 6858000"/>
              <a:gd name="connsiteX99" fmla="*/ 1564944 w 2422397"/>
              <a:gd name="connsiteY99" fmla="*/ 1821321 h 6858000"/>
              <a:gd name="connsiteX100" fmla="*/ 1579022 w 2422397"/>
              <a:gd name="connsiteY100" fmla="*/ 1718757 h 6858000"/>
              <a:gd name="connsiteX101" fmla="*/ 1590196 w 2422397"/>
              <a:gd name="connsiteY101" fmla="*/ 1595914 h 6858000"/>
              <a:gd name="connsiteX102" fmla="*/ 1624363 w 2422397"/>
              <a:gd name="connsiteY102" fmla="*/ 1502483 h 6858000"/>
              <a:gd name="connsiteX103" fmla="*/ 1631539 w 2422397"/>
              <a:gd name="connsiteY103" fmla="*/ 1431520 h 6858000"/>
              <a:gd name="connsiteX104" fmla="*/ 1646296 w 2422397"/>
              <a:gd name="connsiteY104" fmla="*/ 1333057 h 6858000"/>
              <a:gd name="connsiteX105" fmla="*/ 1659787 w 2422397"/>
              <a:gd name="connsiteY105" fmla="*/ 1197540 h 6858000"/>
              <a:gd name="connsiteX106" fmla="*/ 1706993 w 2422397"/>
              <a:gd name="connsiteY106" fmla="*/ 1104797 h 6858000"/>
              <a:gd name="connsiteX107" fmla="*/ 1777273 w 2422397"/>
              <a:gd name="connsiteY107" fmla="*/ 916268 h 6858000"/>
              <a:gd name="connsiteX108" fmla="*/ 1859912 w 2422397"/>
              <a:gd name="connsiteY108" fmla="*/ 775598 h 6858000"/>
              <a:gd name="connsiteX109" fmla="*/ 1911831 w 2422397"/>
              <a:gd name="connsiteY109" fmla="*/ 696577 h 6858000"/>
              <a:gd name="connsiteX110" fmla="*/ 1942209 w 2422397"/>
              <a:gd name="connsiteY110" fmla="*/ 575807 h 6858000"/>
              <a:gd name="connsiteX111" fmla="*/ 1951374 w 2422397"/>
              <a:gd name="connsiteY111" fmla="*/ 556682 h 6858000"/>
              <a:gd name="connsiteX112" fmla="*/ 1951170 w 2422397"/>
              <a:gd name="connsiteY112" fmla="*/ 526639 h 6858000"/>
              <a:gd name="connsiteX113" fmla="*/ 1949059 w 2422397"/>
              <a:gd name="connsiteY113" fmla="*/ 405872 h 6858000"/>
              <a:gd name="connsiteX114" fmla="*/ 1935866 w 2422397"/>
              <a:gd name="connsiteY114" fmla="*/ 307622 h 6858000"/>
              <a:gd name="connsiteX115" fmla="*/ 1967790 w 2422397"/>
              <a:gd name="connsiteY115" fmla="*/ 198682 h 6858000"/>
              <a:gd name="connsiteX116" fmla="*/ 1971093 w 2422397"/>
              <a:gd name="connsiteY116" fmla="*/ 127747 h 6858000"/>
              <a:gd name="connsiteX117" fmla="*/ 1951841 w 2422397"/>
              <a:gd name="connsiteY117" fmla="*/ 4678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01627 h 6858000"/>
              <a:gd name="connsiteX95" fmla="*/ 1612413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612413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91277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91277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849095 w 2422397"/>
              <a:gd name="connsiteY46" fmla="*/ 5305397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62873 w 2422397"/>
              <a:gd name="connsiteY46" fmla="*/ 5269094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8259 w 2422397"/>
              <a:gd name="connsiteY18" fmla="*/ 6183918 h 6858000"/>
              <a:gd name="connsiteX19" fmla="*/ 482177 w 2422397"/>
              <a:gd name="connsiteY19" fmla="*/ 6173358 h 6858000"/>
              <a:gd name="connsiteX20" fmla="*/ 482556 w 2422397"/>
              <a:gd name="connsiteY20" fmla="*/ 6173443 h 6858000"/>
              <a:gd name="connsiteX21" fmla="*/ 485673 w 2422397"/>
              <a:gd name="connsiteY21" fmla="*/ 6162875 h 6858000"/>
              <a:gd name="connsiteX22" fmla="*/ 497360 w 2422397"/>
              <a:gd name="connsiteY22" fmla="*/ 6106789 h 6858000"/>
              <a:gd name="connsiteX23" fmla="*/ 547843 w 2422397"/>
              <a:gd name="connsiteY23" fmla="*/ 6075666 h 6858000"/>
              <a:gd name="connsiteX24" fmla="*/ 562259 w 2422397"/>
              <a:gd name="connsiteY24" fmla="*/ 6054865 h 6858000"/>
              <a:gd name="connsiteX25" fmla="*/ 571463 w 2422397"/>
              <a:gd name="connsiteY25" fmla="*/ 6045606 h 6858000"/>
              <a:gd name="connsiteX26" fmla="*/ 573012 w 2422397"/>
              <a:gd name="connsiteY26" fmla="*/ 6046223 h 6858000"/>
              <a:gd name="connsiteX27" fmla="*/ 584071 w 2422397"/>
              <a:gd name="connsiteY27" fmla="*/ 5992286 h 6858000"/>
              <a:gd name="connsiteX28" fmla="*/ 587812 w 2422397"/>
              <a:gd name="connsiteY28" fmla="*/ 5987907 h 6858000"/>
              <a:gd name="connsiteX29" fmla="*/ 592115 w 2422397"/>
              <a:gd name="connsiteY29" fmla="*/ 5949187 h 6858000"/>
              <a:gd name="connsiteX30" fmla="*/ 595889 w 2422397"/>
              <a:gd name="connsiteY30" fmla="*/ 5931081 h 6858000"/>
              <a:gd name="connsiteX31" fmla="*/ 593758 w 2422397"/>
              <a:gd name="connsiteY31" fmla="*/ 5922047 h 6858000"/>
              <a:gd name="connsiteX32" fmla="*/ 600949 w 2422397"/>
              <a:gd name="connsiteY32" fmla="*/ 5897316 h 6858000"/>
              <a:gd name="connsiteX33" fmla="*/ 602981 w 2422397"/>
              <a:gd name="connsiteY33" fmla="*/ 5895955 h 6858000"/>
              <a:gd name="connsiteX34" fmla="*/ 604430 w 2422397"/>
              <a:gd name="connsiteY34" fmla="*/ 5870052 h 6858000"/>
              <a:gd name="connsiteX35" fmla="*/ 600218 w 2422397"/>
              <a:gd name="connsiteY35" fmla="*/ 5841702 h 6858000"/>
              <a:gd name="connsiteX36" fmla="*/ 678370 w 2422397"/>
              <a:gd name="connsiteY36" fmla="*/ 5652188 h 6858000"/>
              <a:gd name="connsiteX37" fmla="*/ 694129 w 2422397"/>
              <a:gd name="connsiteY37" fmla="*/ 5471630 h 6858000"/>
              <a:gd name="connsiteX38" fmla="*/ 723657 w 2422397"/>
              <a:gd name="connsiteY38" fmla="*/ 5356170 h 6858000"/>
              <a:gd name="connsiteX39" fmla="*/ 723661 w 2422397"/>
              <a:gd name="connsiteY39" fmla="*/ 5356076 h 6858000"/>
              <a:gd name="connsiteX40" fmla="*/ 720651 w 2422397"/>
              <a:gd name="connsiteY40" fmla="*/ 5331990 h 6858000"/>
              <a:gd name="connsiteX41" fmla="*/ 725358 w 2422397"/>
              <a:gd name="connsiteY41" fmla="*/ 5309193 h 6858000"/>
              <a:gd name="connsiteX42" fmla="*/ 726926 w 2422397"/>
              <a:gd name="connsiteY42" fmla="*/ 5311182 h 6858000"/>
              <a:gd name="connsiteX43" fmla="*/ 727761 w 2422397"/>
              <a:gd name="connsiteY43" fmla="*/ 5304702 h 6858000"/>
              <a:gd name="connsiteX44" fmla="*/ 732974 w 2422397"/>
              <a:gd name="connsiteY44" fmla="*/ 5303522 h 6858000"/>
              <a:gd name="connsiteX45" fmla="*/ 762873 w 2422397"/>
              <a:gd name="connsiteY45" fmla="*/ 5269094 h 6858000"/>
              <a:gd name="connsiteX46" fmla="*/ 784867 w 2422397"/>
              <a:gd name="connsiteY46" fmla="*/ 5235785 h 6858000"/>
              <a:gd name="connsiteX47" fmla="*/ 796271 w 2422397"/>
              <a:gd name="connsiteY47" fmla="*/ 5175473 h 6858000"/>
              <a:gd name="connsiteX48" fmla="*/ 821529 w 2422397"/>
              <a:gd name="connsiteY48" fmla="*/ 5012929 h 6858000"/>
              <a:gd name="connsiteX49" fmla="*/ 846340 w 2422397"/>
              <a:gd name="connsiteY49" fmla="*/ 4944976 h 6858000"/>
              <a:gd name="connsiteX50" fmla="*/ 840157 w 2422397"/>
              <a:gd name="connsiteY50" fmla="*/ 4872869 h 6858000"/>
              <a:gd name="connsiteX51" fmla="*/ 855718 w 2422397"/>
              <a:gd name="connsiteY51" fmla="*/ 4850916 h 6858000"/>
              <a:gd name="connsiteX52" fmla="*/ 858709 w 2422397"/>
              <a:gd name="connsiteY52" fmla="*/ 4847264 h 6858000"/>
              <a:gd name="connsiteX53" fmla="*/ 863990 w 2422397"/>
              <a:gd name="connsiteY53" fmla="*/ 4829718 h 6858000"/>
              <a:gd name="connsiteX54" fmla="*/ 873842 w 2422397"/>
              <a:gd name="connsiteY54" fmla="*/ 4828439 h 6858000"/>
              <a:gd name="connsiteX55" fmla="*/ 887779 w 2422397"/>
              <a:gd name="connsiteY55" fmla="*/ 4804655 h 6858000"/>
              <a:gd name="connsiteX56" fmla="*/ 893894 w 2422397"/>
              <a:gd name="connsiteY56" fmla="*/ 4777060 h 6858000"/>
              <a:gd name="connsiteX57" fmla="*/ 883546 w 2422397"/>
              <a:gd name="connsiteY57" fmla="*/ 4777089 h 6858000"/>
              <a:gd name="connsiteX58" fmla="*/ 883812 w 2422397"/>
              <a:gd name="connsiteY58" fmla="*/ 4774559 h 6858000"/>
              <a:gd name="connsiteX59" fmla="*/ 903401 w 2422397"/>
              <a:gd name="connsiteY59" fmla="*/ 4679442 h 6858000"/>
              <a:gd name="connsiteX60" fmla="*/ 916253 w 2422397"/>
              <a:gd name="connsiteY60" fmla="*/ 4651970 h 6858000"/>
              <a:gd name="connsiteX61" fmla="*/ 922608 w 2422397"/>
              <a:gd name="connsiteY61" fmla="*/ 4649785 h 6858000"/>
              <a:gd name="connsiteX62" fmla="*/ 924139 w 2422397"/>
              <a:gd name="connsiteY62" fmla="*/ 4631605 h 6858000"/>
              <a:gd name="connsiteX63" fmla="*/ 920872 w 2422397"/>
              <a:gd name="connsiteY63" fmla="*/ 4609075 h 6858000"/>
              <a:gd name="connsiteX64" fmla="*/ 941607 w 2422397"/>
              <a:gd name="connsiteY64" fmla="*/ 4514226 h 6858000"/>
              <a:gd name="connsiteX65" fmla="*/ 957889 w 2422397"/>
              <a:gd name="connsiteY65" fmla="*/ 4481699 h 6858000"/>
              <a:gd name="connsiteX66" fmla="*/ 974975 w 2422397"/>
              <a:gd name="connsiteY66" fmla="*/ 4433921 h 6858000"/>
              <a:gd name="connsiteX67" fmla="*/ 1011638 w 2422397"/>
              <a:gd name="connsiteY67" fmla="*/ 4352312 h 6858000"/>
              <a:gd name="connsiteX68" fmla="*/ 1049579 w 2422397"/>
              <a:gd name="connsiteY68" fmla="*/ 4237953 h 6858000"/>
              <a:gd name="connsiteX69" fmla="*/ 1041314 w 2422397"/>
              <a:gd name="connsiteY69" fmla="*/ 4139706 h 6858000"/>
              <a:gd name="connsiteX70" fmla="*/ 1049328 w 2422397"/>
              <a:gd name="connsiteY70" fmla="*/ 4134671 h 6858000"/>
              <a:gd name="connsiteX71" fmla="*/ 1061133 w 2422397"/>
              <a:gd name="connsiteY71" fmla="*/ 4074160 h 6858000"/>
              <a:gd name="connsiteX72" fmla="*/ 1059121 w 2422397"/>
              <a:gd name="connsiteY72" fmla="*/ 3844497 h 6858000"/>
              <a:gd name="connsiteX73" fmla="*/ 1083386 w 2422397"/>
              <a:gd name="connsiteY73" fmla="*/ 3726730 h 6858000"/>
              <a:gd name="connsiteX74" fmla="*/ 1098990 w 2422397"/>
              <a:gd name="connsiteY74" fmla="*/ 3687782 h 6858000"/>
              <a:gd name="connsiteX75" fmla="*/ 1124701 w 2422397"/>
              <a:gd name="connsiteY75" fmla="*/ 3622348 h 6858000"/>
              <a:gd name="connsiteX76" fmla="*/ 1161137 w 2422397"/>
              <a:gd name="connsiteY76" fmla="*/ 3580464 h 6858000"/>
              <a:gd name="connsiteX77" fmla="*/ 1175812 w 2422397"/>
              <a:gd name="connsiteY77" fmla="*/ 3522969 h 6858000"/>
              <a:gd name="connsiteX78" fmla="*/ 1156951 w 2422397"/>
              <a:gd name="connsiteY78" fmla="*/ 3500538 h 6858000"/>
              <a:gd name="connsiteX79" fmla="*/ 1179877 w 2422397"/>
              <a:gd name="connsiteY79" fmla="*/ 3441984 h 6858000"/>
              <a:gd name="connsiteX80" fmla="*/ 1217096 w 2422397"/>
              <a:gd name="connsiteY80" fmla="*/ 3354156 h 6858000"/>
              <a:gd name="connsiteX81" fmla="*/ 1232811 w 2422397"/>
              <a:gd name="connsiteY81" fmla="*/ 3301153 h 6858000"/>
              <a:gd name="connsiteX82" fmla="*/ 1281985 w 2422397"/>
              <a:gd name="connsiteY82" fmla="*/ 3158933 h 6858000"/>
              <a:gd name="connsiteX83" fmla="*/ 1335997 w 2422397"/>
              <a:gd name="connsiteY83" fmla="*/ 3018423 h 6858000"/>
              <a:gd name="connsiteX84" fmla="*/ 1394864 w 2422397"/>
              <a:gd name="connsiteY84" fmla="*/ 2946152 h 6858000"/>
              <a:gd name="connsiteX85" fmla="*/ 1436360 w 2422397"/>
              <a:gd name="connsiteY85" fmla="*/ 2829469 h 6858000"/>
              <a:gd name="connsiteX86" fmla="*/ 1447242 w 2422397"/>
              <a:gd name="connsiteY86" fmla="*/ 2811546 h 6858000"/>
              <a:gd name="connsiteX87" fmla="*/ 1449881 w 2422397"/>
              <a:gd name="connsiteY87" fmla="*/ 2781535 h 6858000"/>
              <a:gd name="connsiteX88" fmla="*/ 1459218 w 2422397"/>
              <a:gd name="connsiteY88" fmla="*/ 2660724 h 6858000"/>
              <a:gd name="connsiteX89" fmla="*/ 1455455 w 2422397"/>
              <a:gd name="connsiteY89" fmla="*/ 2560980 h 6858000"/>
              <a:gd name="connsiteX90" fmla="*/ 1497362 w 2422397"/>
              <a:gd name="connsiteY90" fmla="*/ 2456303 h 6858000"/>
              <a:gd name="connsiteX91" fmla="*/ 1507343 w 2422397"/>
              <a:gd name="connsiteY91" fmla="*/ 2385923 h 6858000"/>
              <a:gd name="connsiteX92" fmla="*/ 1499931 w 2422397"/>
              <a:gd name="connsiteY92" fmla="*/ 2260635 h 6858000"/>
              <a:gd name="connsiteX93" fmla="*/ 1582995 w 2422397"/>
              <a:gd name="connsiteY93" fmla="*/ 2133393 h 6858000"/>
              <a:gd name="connsiteX94" fmla="*/ 1580647 w 2422397"/>
              <a:gd name="connsiteY94" fmla="*/ 2069584 h 6858000"/>
              <a:gd name="connsiteX95" fmla="*/ 1569289 w 2422397"/>
              <a:gd name="connsiteY95" fmla="*/ 2032263 h 6858000"/>
              <a:gd name="connsiteX96" fmla="*/ 1571917 w 2422397"/>
              <a:gd name="connsiteY96" fmla="*/ 1903700 h 6858000"/>
              <a:gd name="connsiteX97" fmla="*/ 1564944 w 2422397"/>
              <a:gd name="connsiteY97" fmla="*/ 1821321 h 6858000"/>
              <a:gd name="connsiteX98" fmla="*/ 1579022 w 2422397"/>
              <a:gd name="connsiteY98" fmla="*/ 1718757 h 6858000"/>
              <a:gd name="connsiteX99" fmla="*/ 1590196 w 2422397"/>
              <a:gd name="connsiteY99" fmla="*/ 1595914 h 6858000"/>
              <a:gd name="connsiteX100" fmla="*/ 1624363 w 2422397"/>
              <a:gd name="connsiteY100" fmla="*/ 1502483 h 6858000"/>
              <a:gd name="connsiteX101" fmla="*/ 1631539 w 2422397"/>
              <a:gd name="connsiteY101" fmla="*/ 1431520 h 6858000"/>
              <a:gd name="connsiteX102" fmla="*/ 1646296 w 2422397"/>
              <a:gd name="connsiteY102" fmla="*/ 1333057 h 6858000"/>
              <a:gd name="connsiteX103" fmla="*/ 1659787 w 2422397"/>
              <a:gd name="connsiteY103" fmla="*/ 1197540 h 6858000"/>
              <a:gd name="connsiteX104" fmla="*/ 1706993 w 2422397"/>
              <a:gd name="connsiteY104" fmla="*/ 1104797 h 6858000"/>
              <a:gd name="connsiteX105" fmla="*/ 1777273 w 2422397"/>
              <a:gd name="connsiteY105" fmla="*/ 916268 h 6858000"/>
              <a:gd name="connsiteX106" fmla="*/ 1850836 w 2422397"/>
              <a:gd name="connsiteY106" fmla="*/ 802826 h 6858000"/>
              <a:gd name="connsiteX107" fmla="*/ 1911831 w 2422397"/>
              <a:gd name="connsiteY107" fmla="*/ 696577 h 6858000"/>
              <a:gd name="connsiteX108" fmla="*/ 1942209 w 2422397"/>
              <a:gd name="connsiteY108" fmla="*/ 575807 h 6858000"/>
              <a:gd name="connsiteX109" fmla="*/ 1951374 w 2422397"/>
              <a:gd name="connsiteY109" fmla="*/ 556682 h 6858000"/>
              <a:gd name="connsiteX110" fmla="*/ 1951170 w 2422397"/>
              <a:gd name="connsiteY110" fmla="*/ 526639 h 6858000"/>
              <a:gd name="connsiteX111" fmla="*/ 1949059 w 2422397"/>
              <a:gd name="connsiteY111" fmla="*/ 405872 h 6858000"/>
              <a:gd name="connsiteX112" fmla="*/ 1935866 w 2422397"/>
              <a:gd name="connsiteY112" fmla="*/ 307622 h 6858000"/>
              <a:gd name="connsiteX113" fmla="*/ 1967790 w 2422397"/>
              <a:gd name="connsiteY113" fmla="*/ 198682 h 6858000"/>
              <a:gd name="connsiteX114" fmla="*/ 1971093 w 2422397"/>
              <a:gd name="connsiteY114" fmla="*/ 127747 h 6858000"/>
              <a:gd name="connsiteX115" fmla="*/ 1951841 w 2422397"/>
              <a:gd name="connsiteY115" fmla="*/ 4678 h 6858000"/>
              <a:gd name="connsiteX116" fmla="*/ 1953649 w 2422397"/>
              <a:gd name="connsiteY11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8259 w 2422397"/>
              <a:gd name="connsiteY18" fmla="*/ 6183918 h 6858000"/>
              <a:gd name="connsiteX19" fmla="*/ 482177 w 2422397"/>
              <a:gd name="connsiteY19" fmla="*/ 6173358 h 6858000"/>
              <a:gd name="connsiteX20" fmla="*/ 482556 w 2422397"/>
              <a:gd name="connsiteY20" fmla="*/ 6173443 h 6858000"/>
              <a:gd name="connsiteX21" fmla="*/ 485673 w 2422397"/>
              <a:gd name="connsiteY21" fmla="*/ 6162875 h 6858000"/>
              <a:gd name="connsiteX22" fmla="*/ 497360 w 2422397"/>
              <a:gd name="connsiteY22" fmla="*/ 6106789 h 6858000"/>
              <a:gd name="connsiteX23" fmla="*/ 547843 w 2422397"/>
              <a:gd name="connsiteY23" fmla="*/ 6075666 h 6858000"/>
              <a:gd name="connsiteX24" fmla="*/ 562259 w 2422397"/>
              <a:gd name="connsiteY24" fmla="*/ 6054865 h 6858000"/>
              <a:gd name="connsiteX25" fmla="*/ 571463 w 2422397"/>
              <a:gd name="connsiteY25" fmla="*/ 6045606 h 6858000"/>
              <a:gd name="connsiteX26" fmla="*/ 573012 w 2422397"/>
              <a:gd name="connsiteY26" fmla="*/ 6046223 h 6858000"/>
              <a:gd name="connsiteX27" fmla="*/ 584071 w 2422397"/>
              <a:gd name="connsiteY27" fmla="*/ 5992286 h 6858000"/>
              <a:gd name="connsiteX28" fmla="*/ 587812 w 2422397"/>
              <a:gd name="connsiteY28" fmla="*/ 5987907 h 6858000"/>
              <a:gd name="connsiteX29" fmla="*/ 592115 w 2422397"/>
              <a:gd name="connsiteY29" fmla="*/ 5949187 h 6858000"/>
              <a:gd name="connsiteX30" fmla="*/ 595889 w 2422397"/>
              <a:gd name="connsiteY30" fmla="*/ 5931081 h 6858000"/>
              <a:gd name="connsiteX31" fmla="*/ 593758 w 2422397"/>
              <a:gd name="connsiteY31" fmla="*/ 5922047 h 6858000"/>
              <a:gd name="connsiteX32" fmla="*/ 600949 w 2422397"/>
              <a:gd name="connsiteY32" fmla="*/ 5897316 h 6858000"/>
              <a:gd name="connsiteX33" fmla="*/ 602981 w 2422397"/>
              <a:gd name="connsiteY33" fmla="*/ 5895955 h 6858000"/>
              <a:gd name="connsiteX34" fmla="*/ 604430 w 2422397"/>
              <a:gd name="connsiteY34" fmla="*/ 5870052 h 6858000"/>
              <a:gd name="connsiteX35" fmla="*/ 600218 w 2422397"/>
              <a:gd name="connsiteY35" fmla="*/ 5841702 h 6858000"/>
              <a:gd name="connsiteX36" fmla="*/ 678370 w 2422397"/>
              <a:gd name="connsiteY36" fmla="*/ 5652188 h 6858000"/>
              <a:gd name="connsiteX37" fmla="*/ 694129 w 2422397"/>
              <a:gd name="connsiteY37" fmla="*/ 5471630 h 6858000"/>
              <a:gd name="connsiteX38" fmla="*/ 723657 w 2422397"/>
              <a:gd name="connsiteY38" fmla="*/ 5356170 h 6858000"/>
              <a:gd name="connsiteX39" fmla="*/ 723661 w 2422397"/>
              <a:gd name="connsiteY39" fmla="*/ 5356076 h 6858000"/>
              <a:gd name="connsiteX40" fmla="*/ 720651 w 2422397"/>
              <a:gd name="connsiteY40" fmla="*/ 5331990 h 6858000"/>
              <a:gd name="connsiteX41" fmla="*/ 725358 w 2422397"/>
              <a:gd name="connsiteY41" fmla="*/ 5309193 h 6858000"/>
              <a:gd name="connsiteX42" fmla="*/ 726926 w 2422397"/>
              <a:gd name="connsiteY42" fmla="*/ 5311182 h 6858000"/>
              <a:gd name="connsiteX43" fmla="*/ 727761 w 2422397"/>
              <a:gd name="connsiteY43" fmla="*/ 5304702 h 6858000"/>
              <a:gd name="connsiteX44" fmla="*/ 732974 w 2422397"/>
              <a:gd name="connsiteY44" fmla="*/ 5303522 h 6858000"/>
              <a:gd name="connsiteX45" fmla="*/ 762873 w 2422397"/>
              <a:gd name="connsiteY45" fmla="*/ 5269094 h 6858000"/>
              <a:gd name="connsiteX46" fmla="*/ 784867 w 2422397"/>
              <a:gd name="connsiteY46" fmla="*/ 5235785 h 6858000"/>
              <a:gd name="connsiteX47" fmla="*/ 796271 w 2422397"/>
              <a:gd name="connsiteY47" fmla="*/ 5175473 h 6858000"/>
              <a:gd name="connsiteX48" fmla="*/ 821529 w 2422397"/>
              <a:gd name="connsiteY48" fmla="*/ 5012929 h 6858000"/>
              <a:gd name="connsiteX49" fmla="*/ 846340 w 2422397"/>
              <a:gd name="connsiteY49" fmla="*/ 4944976 h 6858000"/>
              <a:gd name="connsiteX50" fmla="*/ 840157 w 2422397"/>
              <a:gd name="connsiteY50" fmla="*/ 4872869 h 6858000"/>
              <a:gd name="connsiteX51" fmla="*/ 855718 w 2422397"/>
              <a:gd name="connsiteY51" fmla="*/ 4850916 h 6858000"/>
              <a:gd name="connsiteX52" fmla="*/ 858709 w 2422397"/>
              <a:gd name="connsiteY52" fmla="*/ 4847264 h 6858000"/>
              <a:gd name="connsiteX53" fmla="*/ 863990 w 2422397"/>
              <a:gd name="connsiteY53" fmla="*/ 4829718 h 6858000"/>
              <a:gd name="connsiteX54" fmla="*/ 873842 w 2422397"/>
              <a:gd name="connsiteY54" fmla="*/ 4828439 h 6858000"/>
              <a:gd name="connsiteX55" fmla="*/ 887779 w 2422397"/>
              <a:gd name="connsiteY55" fmla="*/ 4804655 h 6858000"/>
              <a:gd name="connsiteX56" fmla="*/ 893894 w 2422397"/>
              <a:gd name="connsiteY56" fmla="*/ 4777060 h 6858000"/>
              <a:gd name="connsiteX57" fmla="*/ 883546 w 2422397"/>
              <a:gd name="connsiteY57" fmla="*/ 4777089 h 6858000"/>
              <a:gd name="connsiteX58" fmla="*/ 883812 w 2422397"/>
              <a:gd name="connsiteY58" fmla="*/ 4774559 h 6858000"/>
              <a:gd name="connsiteX59" fmla="*/ 903401 w 2422397"/>
              <a:gd name="connsiteY59" fmla="*/ 4679442 h 6858000"/>
              <a:gd name="connsiteX60" fmla="*/ 916253 w 2422397"/>
              <a:gd name="connsiteY60" fmla="*/ 4651970 h 6858000"/>
              <a:gd name="connsiteX61" fmla="*/ 922608 w 2422397"/>
              <a:gd name="connsiteY61" fmla="*/ 4649785 h 6858000"/>
              <a:gd name="connsiteX62" fmla="*/ 924139 w 2422397"/>
              <a:gd name="connsiteY62" fmla="*/ 4631605 h 6858000"/>
              <a:gd name="connsiteX63" fmla="*/ 920872 w 2422397"/>
              <a:gd name="connsiteY63" fmla="*/ 4609075 h 6858000"/>
              <a:gd name="connsiteX64" fmla="*/ 941607 w 2422397"/>
              <a:gd name="connsiteY64" fmla="*/ 4514226 h 6858000"/>
              <a:gd name="connsiteX65" fmla="*/ 957889 w 2422397"/>
              <a:gd name="connsiteY65" fmla="*/ 4481699 h 6858000"/>
              <a:gd name="connsiteX66" fmla="*/ 974975 w 2422397"/>
              <a:gd name="connsiteY66" fmla="*/ 4433921 h 6858000"/>
              <a:gd name="connsiteX67" fmla="*/ 1011638 w 2422397"/>
              <a:gd name="connsiteY67" fmla="*/ 4352312 h 6858000"/>
              <a:gd name="connsiteX68" fmla="*/ 1049579 w 2422397"/>
              <a:gd name="connsiteY68" fmla="*/ 4237953 h 6858000"/>
              <a:gd name="connsiteX69" fmla="*/ 1041314 w 2422397"/>
              <a:gd name="connsiteY69" fmla="*/ 4139706 h 6858000"/>
              <a:gd name="connsiteX70" fmla="*/ 1049328 w 2422397"/>
              <a:gd name="connsiteY70" fmla="*/ 4134671 h 6858000"/>
              <a:gd name="connsiteX71" fmla="*/ 1061133 w 2422397"/>
              <a:gd name="connsiteY71" fmla="*/ 4074160 h 6858000"/>
              <a:gd name="connsiteX72" fmla="*/ 1059121 w 2422397"/>
              <a:gd name="connsiteY72" fmla="*/ 3844497 h 6858000"/>
              <a:gd name="connsiteX73" fmla="*/ 1083386 w 2422397"/>
              <a:gd name="connsiteY73" fmla="*/ 3726730 h 6858000"/>
              <a:gd name="connsiteX74" fmla="*/ 1098990 w 2422397"/>
              <a:gd name="connsiteY74" fmla="*/ 3687782 h 6858000"/>
              <a:gd name="connsiteX75" fmla="*/ 1124701 w 2422397"/>
              <a:gd name="connsiteY75" fmla="*/ 3622348 h 6858000"/>
              <a:gd name="connsiteX76" fmla="*/ 1161137 w 2422397"/>
              <a:gd name="connsiteY76" fmla="*/ 3580464 h 6858000"/>
              <a:gd name="connsiteX77" fmla="*/ 1175812 w 2422397"/>
              <a:gd name="connsiteY77" fmla="*/ 3522969 h 6858000"/>
              <a:gd name="connsiteX78" fmla="*/ 1156951 w 2422397"/>
              <a:gd name="connsiteY78" fmla="*/ 3500538 h 6858000"/>
              <a:gd name="connsiteX79" fmla="*/ 1179877 w 2422397"/>
              <a:gd name="connsiteY79" fmla="*/ 3441984 h 6858000"/>
              <a:gd name="connsiteX80" fmla="*/ 1217096 w 2422397"/>
              <a:gd name="connsiteY80" fmla="*/ 3354156 h 6858000"/>
              <a:gd name="connsiteX81" fmla="*/ 1232811 w 2422397"/>
              <a:gd name="connsiteY81" fmla="*/ 3301153 h 6858000"/>
              <a:gd name="connsiteX82" fmla="*/ 1281985 w 2422397"/>
              <a:gd name="connsiteY82" fmla="*/ 3158933 h 6858000"/>
              <a:gd name="connsiteX83" fmla="*/ 1335997 w 2422397"/>
              <a:gd name="connsiteY83" fmla="*/ 3018423 h 6858000"/>
              <a:gd name="connsiteX84" fmla="*/ 1394864 w 2422397"/>
              <a:gd name="connsiteY84" fmla="*/ 2946152 h 6858000"/>
              <a:gd name="connsiteX85" fmla="*/ 1436360 w 2422397"/>
              <a:gd name="connsiteY85" fmla="*/ 2829469 h 6858000"/>
              <a:gd name="connsiteX86" fmla="*/ 1447242 w 2422397"/>
              <a:gd name="connsiteY86" fmla="*/ 2811546 h 6858000"/>
              <a:gd name="connsiteX87" fmla="*/ 1449881 w 2422397"/>
              <a:gd name="connsiteY87" fmla="*/ 2781535 h 6858000"/>
              <a:gd name="connsiteX88" fmla="*/ 1459218 w 2422397"/>
              <a:gd name="connsiteY88" fmla="*/ 2660724 h 6858000"/>
              <a:gd name="connsiteX89" fmla="*/ 1455455 w 2422397"/>
              <a:gd name="connsiteY89" fmla="*/ 2560980 h 6858000"/>
              <a:gd name="connsiteX90" fmla="*/ 1497362 w 2422397"/>
              <a:gd name="connsiteY90" fmla="*/ 2456303 h 6858000"/>
              <a:gd name="connsiteX91" fmla="*/ 1507343 w 2422397"/>
              <a:gd name="connsiteY91" fmla="*/ 2385923 h 6858000"/>
              <a:gd name="connsiteX92" fmla="*/ 1499931 w 2422397"/>
              <a:gd name="connsiteY92" fmla="*/ 2260635 h 6858000"/>
              <a:gd name="connsiteX93" fmla="*/ 1582995 w 2422397"/>
              <a:gd name="connsiteY93" fmla="*/ 2133393 h 6858000"/>
              <a:gd name="connsiteX94" fmla="*/ 1580647 w 2422397"/>
              <a:gd name="connsiteY94" fmla="*/ 2069584 h 6858000"/>
              <a:gd name="connsiteX95" fmla="*/ 1569289 w 2422397"/>
              <a:gd name="connsiteY95" fmla="*/ 2032263 h 6858000"/>
              <a:gd name="connsiteX96" fmla="*/ 1571917 w 2422397"/>
              <a:gd name="connsiteY96" fmla="*/ 1903700 h 6858000"/>
              <a:gd name="connsiteX97" fmla="*/ 1564944 w 2422397"/>
              <a:gd name="connsiteY97" fmla="*/ 1821321 h 6858000"/>
              <a:gd name="connsiteX98" fmla="*/ 1579022 w 2422397"/>
              <a:gd name="connsiteY98" fmla="*/ 1718757 h 6858000"/>
              <a:gd name="connsiteX99" fmla="*/ 1590196 w 2422397"/>
              <a:gd name="connsiteY99" fmla="*/ 1595914 h 6858000"/>
              <a:gd name="connsiteX100" fmla="*/ 1624363 w 2422397"/>
              <a:gd name="connsiteY100" fmla="*/ 1502483 h 6858000"/>
              <a:gd name="connsiteX101" fmla="*/ 1631539 w 2422397"/>
              <a:gd name="connsiteY101" fmla="*/ 1431520 h 6858000"/>
              <a:gd name="connsiteX102" fmla="*/ 1646296 w 2422397"/>
              <a:gd name="connsiteY102" fmla="*/ 1333057 h 6858000"/>
              <a:gd name="connsiteX103" fmla="*/ 1659787 w 2422397"/>
              <a:gd name="connsiteY103" fmla="*/ 1197540 h 6858000"/>
              <a:gd name="connsiteX104" fmla="*/ 1706993 w 2422397"/>
              <a:gd name="connsiteY104" fmla="*/ 1104797 h 6858000"/>
              <a:gd name="connsiteX105" fmla="*/ 1777273 w 2422397"/>
              <a:gd name="connsiteY105" fmla="*/ 916268 h 6858000"/>
              <a:gd name="connsiteX106" fmla="*/ 1850836 w 2422397"/>
              <a:gd name="connsiteY106" fmla="*/ 802826 h 6858000"/>
              <a:gd name="connsiteX107" fmla="*/ 1911831 w 2422397"/>
              <a:gd name="connsiteY107" fmla="*/ 696577 h 6858000"/>
              <a:gd name="connsiteX108" fmla="*/ 1942209 w 2422397"/>
              <a:gd name="connsiteY108" fmla="*/ 575807 h 6858000"/>
              <a:gd name="connsiteX109" fmla="*/ 1951374 w 2422397"/>
              <a:gd name="connsiteY109" fmla="*/ 556682 h 6858000"/>
              <a:gd name="connsiteX110" fmla="*/ 1951170 w 2422397"/>
              <a:gd name="connsiteY110" fmla="*/ 526639 h 6858000"/>
              <a:gd name="connsiteX111" fmla="*/ 1949059 w 2422397"/>
              <a:gd name="connsiteY111" fmla="*/ 405872 h 6858000"/>
              <a:gd name="connsiteX112" fmla="*/ 1935866 w 2422397"/>
              <a:gd name="connsiteY112" fmla="*/ 307622 h 6858000"/>
              <a:gd name="connsiteX113" fmla="*/ 1967790 w 2422397"/>
              <a:gd name="connsiteY113" fmla="*/ 198682 h 6858000"/>
              <a:gd name="connsiteX114" fmla="*/ 1971093 w 2422397"/>
              <a:gd name="connsiteY114" fmla="*/ 127747 h 6858000"/>
              <a:gd name="connsiteX115" fmla="*/ 1951841 w 2422397"/>
              <a:gd name="connsiteY115" fmla="*/ 4678 h 6858000"/>
              <a:gd name="connsiteX116" fmla="*/ 1953649 w 2422397"/>
              <a:gd name="connsiteY11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6663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497360 w 2422397"/>
              <a:gd name="connsiteY21" fmla="*/ 6106789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497360 w 2422397"/>
              <a:gd name="connsiteY21" fmla="*/ 6106789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2551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2551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57889 w 2422397"/>
              <a:gd name="connsiteY63" fmla="*/ 4481699 h 6858000"/>
              <a:gd name="connsiteX64" fmla="*/ 974975 w 2422397"/>
              <a:gd name="connsiteY64" fmla="*/ 4433921 h 6858000"/>
              <a:gd name="connsiteX65" fmla="*/ 1011638 w 2422397"/>
              <a:gd name="connsiteY65" fmla="*/ 4352312 h 6858000"/>
              <a:gd name="connsiteX66" fmla="*/ 1049579 w 2422397"/>
              <a:gd name="connsiteY66" fmla="*/ 4237953 h 6858000"/>
              <a:gd name="connsiteX67" fmla="*/ 1041314 w 2422397"/>
              <a:gd name="connsiteY67" fmla="*/ 4139706 h 6858000"/>
              <a:gd name="connsiteX68" fmla="*/ 1049328 w 2422397"/>
              <a:gd name="connsiteY68" fmla="*/ 4134671 h 6858000"/>
              <a:gd name="connsiteX69" fmla="*/ 1061133 w 2422397"/>
              <a:gd name="connsiteY69" fmla="*/ 4074160 h 6858000"/>
              <a:gd name="connsiteX70" fmla="*/ 1059121 w 2422397"/>
              <a:gd name="connsiteY70" fmla="*/ 3844497 h 6858000"/>
              <a:gd name="connsiteX71" fmla="*/ 1083386 w 2422397"/>
              <a:gd name="connsiteY71" fmla="*/ 3726730 h 6858000"/>
              <a:gd name="connsiteX72" fmla="*/ 1098990 w 2422397"/>
              <a:gd name="connsiteY72" fmla="*/ 3687782 h 6858000"/>
              <a:gd name="connsiteX73" fmla="*/ 1124701 w 2422397"/>
              <a:gd name="connsiteY73" fmla="*/ 3622348 h 6858000"/>
              <a:gd name="connsiteX74" fmla="*/ 1161137 w 2422397"/>
              <a:gd name="connsiteY74" fmla="*/ 3580464 h 6858000"/>
              <a:gd name="connsiteX75" fmla="*/ 1175812 w 2422397"/>
              <a:gd name="connsiteY75" fmla="*/ 3522969 h 6858000"/>
              <a:gd name="connsiteX76" fmla="*/ 1156951 w 2422397"/>
              <a:gd name="connsiteY76" fmla="*/ 3500538 h 6858000"/>
              <a:gd name="connsiteX77" fmla="*/ 1179877 w 2422397"/>
              <a:gd name="connsiteY77" fmla="*/ 3441984 h 6858000"/>
              <a:gd name="connsiteX78" fmla="*/ 1217096 w 2422397"/>
              <a:gd name="connsiteY78" fmla="*/ 3354156 h 6858000"/>
              <a:gd name="connsiteX79" fmla="*/ 1232811 w 2422397"/>
              <a:gd name="connsiteY79" fmla="*/ 3301153 h 6858000"/>
              <a:gd name="connsiteX80" fmla="*/ 1281985 w 2422397"/>
              <a:gd name="connsiteY80" fmla="*/ 3158933 h 6858000"/>
              <a:gd name="connsiteX81" fmla="*/ 1335997 w 2422397"/>
              <a:gd name="connsiteY81" fmla="*/ 3018423 h 6858000"/>
              <a:gd name="connsiteX82" fmla="*/ 1394864 w 2422397"/>
              <a:gd name="connsiteY82" fmla="*/ 2946152 h 6858000"/>
              <a:gd name="connsiteX83" fmla="*/ 1436360 w 2422397"/>
              <a:gd name="connsiteY83" fmla="*/ 2829469 h 6858000"/>
              <a:gd name="connsiteX84" fmla="*/ 1447242 w 2422397"/>
              <a:gd name="connsiteY84" fmla="*/ 2811546 h 6858000"/>
              <a:gd name="connsiteX85" fmla="*/ 1449881 w 2422397"/>
              <a:gd name="connsiteY85" fmla="*/ 2781535 h 6858000"/>
              <a:gd name="connsiteX86" fmla="*/ 1459218 w 2422397"/>
              <a:gd name="connsiteY86" fmla="*/ 2660724 h 6858000"/>
              <a:gd name="connsiteX87" fmla="*/ 1455455 w 2422397"/>
              <a:gd name="connsiteY87" fmla="*/ 2560980 h 6858000"/>
              <a:gd name="connsiteX88" fmla="*/ 1497362 w 2422397"/>
              <a:gd name="connsiteY88" fmla="*/ 2456303 h 6858000"/>
              <a:gd name="connsiteX89" fmla="*/ 1507343 w 2422397"/>
              <a:gd name="connsiteY89" fmla="*/ 2385923 h 6858000"/>
              <a:gd name="connsiteX90" fmla="*/ 1540772 w 2422397"/>
              <a:gd name="connsiteY90" fmla="*/ 2256097 h 6858000"/>
              <a:gd name="connsiteX91" fmla="*/ 1569381 w 2422397"/>
              <a:gd name="connsiteY91" fmla="*/ 2165158 h 6858000"/>
              <a:gd name="connsiteX92" fmla="*/ 1576109 w 2422397"/>
              <a:gd name="connsiteY92" fmla="*/ 2078660 h 6858000"/>
              <a:gd name="connsiteX93" fmla="*/ 1564751 w 2422397"/>
              <a:gd name="connsiteY93" fmla="*/ 2009574 h 6858000"/>
              <a:gd name="connsiteX94" fmla="*/ 1571917 w 2422397"/>
              <a:gd name="connsiteY94" fmla="*/ 1903700 h 6858000"/>
              <a:gd name="connsiteX95" fmla="*/ 1564944 w 2422397"/>
              <a:gd name="connsiteY95" fmla="*/ 1821321 h 6858000"/>
              <a:gd name="connsiteX96" fmla="*/ 1579022 w 2422397"/>
              <a:gd name="connsiteY96" fmla="*/ 1718757 h 6858000"/>
              <a:gd name="connsiteX97" fmla="*/ 1590196 w 2422397"/>
              <a:gd name="connsiteY97" fmla="*/ 1595914 h 6858000"/>
              <a:gd name="connsiteX98" fmla="*/ 1624363 w 2422397"/>
              <a:gd name="connsiteY98" fmla="*/ 1502483 h 6858000"/>
              <a:gd name="connsiteX99" fmla="*/ 1631539 w 2422397"/>
              <a:gd name="connsiteY99" fmla="*/ 1431520 h 6858000"/>
              <a:gd name="connsiteX100" fmla="*/ 1646296 w 2422397"/>
              <a:gd name="connsiteY100" fmla="*/ 1333057 h 6858000"/>
              <a:gd name="connsiteX101" fmla="*/ 1696091 w 2422397"/>
              <a:gd name="connsiteY101" fmla="*/ 1202078 h 6858000"/>
              <a:gd name="connsiteX102" fmla="*/ 1706993 w 2422397"/>
              <a:gd name="connsiteY102" fmla="*/ 1104797 h 6858000"/>
              <a:gd name="connsiteX103" fmla="*/ 1777273 w 2422397"/>
              <a:gd name="connsiteY103" fmla="*/ 916268 h 6858000"/>
              <a:gd name="connsiteX104" fmla="*/ 1850836 w 2422397"/>
              <a:gd name="connsiteY104" fmla="*/ 825516 h 6858000"/>
              <a:gd name="connsiteX105" fmla="*/ 1911831 w 2422397"/>
              <a:gd name="connsiteY105" fmla="*/ 696577 h 6858000"/>
              <a:gd name="connsiteX106" fmla="*/ 1942209 w 2422397"/>
              <a:gd name="connsiteY106" fmla="*/ 575807 h 6858000"/>
              <a:gd name="connsiteX107" fmla="*/ 1951374 w 2422397"/>
              <a:gd name="connsiteY107" fmla="*/ 556682 h 6858000"/>
              <a:gd name="connsiteX108" fmla="*/ 1951170 w 2422397"/>
              <a:gd name="connsiteY108" fmla="*/ 526639 h 6858000"/>
              <a:gd name="connsiteX109" fmla="*/ 1949059 w 2422397"/>
              <a:gd name="connsiteY109" fmla="*/ 405872 h 6858000"/>
              <a:gd name="connsiteX110" fmla="*/ 1954018 w 2422397"/>
              <a:gd name="connsiteY110" fmla="*/ 307622 h 6858000"/>
              <a:gd name="connsiteX111" fmla="*/ 1967790 w 2422397"/>
              <a:gd name="connsiteY111" fmla="*/ 198682 h 6858000"/>
              <a:gd name="connsiteX112" fmla="*/ 1971093 w 2422397"/>
              <a:gd name="connsiteY112" fmla="*/ 127747 h 6858000"/>
              <a:gd name="connsiteX113" fmla="*/ 1951841 w 2422397"/>
              <a:gd name="connsiteY113" fmla="*/ 4678 h 6858000"/>
              <a:gd name="connsiteX114" fmla="*/ 1953649 w 2422397"/>
              <a:gd name="connsiteY11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57889 w 2422397"/>
              <a:gd name="connsiteY62" fmla="*/ 4481699 h 6858000"/>
              <a:gd name="connsiteX63" fmla="*/ 974975 w 2422397"/>
              <a:gd name="connsiteY63" fmla="*/ 4433921 h 6858000"/>
              <a:gd name="connsiteX64" fmla="*/ 1011638 w 2422397"/>
              <a:gd name="connsiteY64" fmla="*/ 4352312 h 6858000"/>
              <a:gd name="connsiteX65" fmla="*/ 1049579 w 2422397"/>
              <a:gd name="connsiteY65" fmla="*/ 4237953 h 6858000"/>
              <a:gd name="connsiteX66" fmla="*/ 1041314 w 2422397"/>
              <a:gd name="connsiteY66" fmla="*/ 4139706 h 6858000"/>
              <a:gd name="connsiteX67" fmla="*/ 1049328 w 2422397"/>
              <a:gd name="connsiteY67" fmla="*/ 4134671 h 6858000"/>
              <a:gd name="connsiteX68" fmla="*/ 1061133 w 2422397"/>
              <a:gd name="connsiteY68" fmla="*/ 4074160 h 6858000"/>
              <a:gd name="connsiteX69" fmla="*/ 1059121 w 2422397"/>
              <a:gd name="connsiteY69" fmla="*/ 3844497 h 6858000"/>
              <a:gd name="connsiteX70" fmla="*/ 1083386 w 2422397"/>
              <a:gd name="connsiteY70" fmla="*/ 3726730 h 6858000"/>
              <a:gd name="connsiteX71" fmla="*/ 1098990 w 2422397"/>
              <a:gd name="connsiteY71" fmla="*/ 3687782 h 6858000"/>
              <a:gd name="connsiteX72" fmla="*/ 1124701 w 2422397"/>
              <a:gd name="connsiteY72" fmla="*/ 3622348 h 6858000"/>
              <a:gd name="connsiteX73" fmla="*/ 1161137 w 2422397"/>
              <a:gd name="connsiteY73" fmla="*/ 3580464 h 6858000"/>
              <a:gd name="connsiteX74" fmla="*/ 1175812 w 2422397"/>
              <a:gd name="connsiteY74" fmla="*/ 3522969 h 6858000"/>
              <a:gd name="connsiteX75" fmla="*/ 1156951 w 2422397"/>
              <a:gd name="connsiteY75" fmla="*/ 3500538 h 6858000"/>
              <a:gd name="connsiteX76" fmla="*/ 1179877 w 2422397"/>
              <a:gd name="connsiteY76" fmla="*/ 3441984 h 6858000"/>
              <a:gd name="connsiteX77" fmla="*/ 1217096 w 2422397"/>
              <a:gd name="connsiteY77" fmla="*/ 3354156 h 6858000"/>
              <a:gd name="connsiteX78" fmla="*/ 1232811 w 2422397"/>
              <a:gd name="connsiteY78" fmla="*/ 3301153 h 6858000"/>
              <a:gd name="connsiteX79" fmla="*/ 1281985 w 2422397"/>
              <a:gd name="connsiteY79" fmla="*/ 3158933 h 6858000"/>
              <a:gd name="connsiteX80" fmla="*/ 1335997 w 2422397"/>
              <a:gd name="connsiteY80" fmla="*/ 3018423 h 6858000"/>
              <a:gd name="connsiteX81" fmla="*/ 1394864 w 2422397"/>
              <a:gd name="connsiteY81" fmla="*/ 2946152 h 6858000"/>
              <a:gd name="connsiteX82" fmla="*/ 1436360 w 2422397"/>
              <a:gd name="connsiteY82" fmla="*/ 2829469 h 6858000"/>
              <a:gd name="connsiteX83" fmla="*/ 1447242 w 2422397"/>
              <a:gd name="connsiteY83" fmla="*/ 2811546 h 6858000"/>
              <a:gd name="connsiteX84" fmla="*/ 1449881 w 2422397"/>
              <a:gd name="connsiteY84" fmla="*/ 2781535 h 6858000"/>
              <a:gd name="connsiteX85" fmla="*/ 1459218 w 2422397"/>
              <a:gd name="connsiteY85" fmla="*/ 2660724 h 6858000"/>
              <a:gd name="connsiteX86" fmla="*/ 1455455 w 2422397"/>
              <a:gd name="connsiteY86" fmla="*/ 2560980 h 6858000"/>
              <a:gd name="connsiteX87" fmla="*/ 1497362 w 2422397"/>
              <a:gd name="connsiteY87" fmla="*/ 2456303 h 6858000"/>
              <a:gd name="connsiteX88" fmla="*/ 1507343 w 2422397"/>
              <a:gd name="connsiteY88" fmla="*/ 2385923 h 6858000"/>
              <a:gd name="connsiteX89" fmla="*/ 1540772 w 2422397"/>
              <a:gd name="connsiteY89" fmla="*/ 2256097 h 6858000"/>
              <a:gd name="connsiteX90" fmla="*/ 1569381 w 2422397"/>
              <a:gd name="connsiteY90" fmla="*/ 2165158 h 6858000"/>
              <a:gd name="connsiteX91" fmla="*/ 1576109 w 2422397"/>
              <a:gd name="connsiteY91" fmla="*/ 2078660 h 6858000"/>
              <a:gd name="connsiteX92" fmla="*/ 1564751 w 2422397"/>
              <a:gd name="connsiteY92" fmla="*/ 2009574 h 6858000"/>
              <a:gd name="connsiteX93" fmla="*/ 1571917 w 2422397"/>
              <a:gd name="connsiteY93" fmla="*/ 1903700 h 6858000"/>
              <a:gd name="connsiteX94" fmla="*/ 1564944 w 2422397"/>
              <a:gd name="connsiteY94" fmla="*/ 1821321 h 6858000"/>
              <a:gd name="connsiteX95" fmla="*/ 1579022 w 2422397"/>
              <a:gd name="connsiteY95" fmla="*/ 1718757 h 6858000"/>
              <a:gd name="connsiteX96" fmla="*/ 1590196 w 2422397"/>
              <a:gd name="connsiteY96" fmla="*/ 1595914 h 6858000"/>
              <a:gd name="connsiteX97" fmla="*/ 1624363 w 2422397"/>
              <a:gd name="connsiteY97" fmla="*/ 1502483 h 6858000"/>
              <a:gd name="connsiteX98" fmla="*/ 1631539 w 2422397"/>
              <a:gd name="connsiteY98" fmla="*/ 1431520 h 6858000"/>
              <a:gd name="connsiteX99" fmla="*/ 1646296 w 2422397"/>
              <a:gd name="connsiteY99" fmla="*/ 1333057 h 6858000"/>
              <a:gd name="connsiteX100" fmla="*/ 1696091 w 2422397"/>
              <a:gd name="connsiteY100" fmla="*/ 1202078 h 6858000"/>
              <a:gd name="connsiteX101" fmla="*/ 1706993 w 2422397"/>
              <a:gd name="connsiteY101" fmla="*/ 1104797 h 6858000"/>
              <a:gd name="connsiteX102" fmla="*/ 1777273 w 2422397"/>
              <a:gd name="connsiteY102" fmla="*/ 916268 h 6858000"/>
              <a:gd name="connsiteX103" fmla="*/ 1850836 w 2422397"/>
              <a:gd name="connsiteY103" fmla="*/ 825516 h 6858000"/>
              <a:gd name="connsiteX104" fmla="*/ 1911831 w 2422397"/>
              <a:gd name="connsiteY104" fmla="*/ 696577 h 6858000"/>
              <a:gd name="connsiteX105" fmla="*/ 1942209 w 2422397"/>
              <a:gd name="connsiteY105" fmla="*/ 575807 h 6858000"/>
              <a:gd name="connsiteX106" fmla="*/ 1951374 w 2422397"/>
              <a:gd name="connsiteY106" fmla="*/ 556682 h 6858000"/>
              <a:gd name="connsiteX107" fmla="*/ 1951170 w 2422397"/>
              <a:gd name="connsiteY107" fmla="*/ 526639 h 6858000"/>
              <a:gd name="connsiteX108" fmla="*/ 1949059 w 2422397"/>
              <a:gd name="connsiteY108" fmla="*/ 405872 h 6858000"/>
              <a:gd name="connsiteX109" fmla="*/ 1954018 w 2422397"/>
              <a:gd name="connsiteY109" fmla="*/ 307622 h 6858000"/>
              <a:gd name="connsiteX110" fmla="*/ 1967790 w 2422397"/>
              <a:gd name="connsiteY110" fmla="*/ 198682 h 6858000"/>
              <a:gd name="connsiteX111" fmla="*/ 1971093 w 2422397"/>
              <a:gd name="connsiteY111" fmla="*/ 127747 h 6858000"/>
              <a:gd name="connsiteX112" fmla="*/ 1951841 w 2422397"/>
              <a:gd name="connsiteY112" fmla="*/ 4678 h 6858000"/>
              <a:gd name="connsiteX113" fmla="*/ 1953649 w 2422397"/>
              <a:gd name="connsiteY11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85938 w 2422397"/>
              <a:gd name="connsiteY62" fmla="*/ 4515358 h 6858000"/>
              <a:gd name="connsiteX63" fmla="*/ 974975 w 2422397"/>
              <a:gd name="connsiteY63" fmla="*/ 4433921 h 6858000"/>
              <a:gd name="connsiteX64" fmla="*/ 1011638 w 2422397"/>
              <a:gd name="connsiteY64" fmla="*/ 4352312 h 6858000"/>
              <a:gd name="connsiteX65" fmla="*/ 1049579 w 2422397"/>
              <a:gd name="connsiteY65" fmla="*/ 4237953 h 6858000"/>
              <a:gd name="connsiteX66" fmla="*/ 1041314 w 2422397"/>
              <a:gd name="connsiteY66" fmla="*/ 4139706 h 6858000"/>
              <a:gd name="connsiteX67" fmla="*/ 1049328 w 2422397"/>
              <a:gd name="connsiteY67" fmla="*/ 4134671 h 6858000"/>
              <a:gd name="connsiteX68" fmla="*/ 1061133 w 2422397"/>
              <a:gd name="connsiteY68" fmla="*/ 4074160 h 6858000"/>
              <a:gd name="connsiteX69" fmla="*/ 1059121 w 2422397"/>
              <a:gd name="connsiteY69" fmla="*/ 3844497 h 6858000"/>
              <a:gd name="connsiteX70" fmla="*/ 1083386 w 2422397"/>
              <a:gd name="connsiteY70" fmla="*/ 3726730 h 6858000"/>
              <a:gd name="connsiteX71" fmla="*/ 1098990 w 2422397"/>
              <a:gd name="connsiteY71" fmla="*/ 3687782 h 6858000"/>
              <a:gd name="connsiteX72" fmla="*/ 1124701 w 2422397"/>
              <a:gd name="connsiteY72" fmla="*/ 3622348 h 6858000"/>
              <a:gd name="connsiteX73" fmla="*/ 1161137 w 2422397"/>
              <a:gd name="connsiteY73" fmla="*/ 3580464 h 6858000"/>
              <a:gd name="connsiteX74" fmla="*/ 1175812 w 2422397"/>
              <a:gd name="connsiteY74" fmla="*/ 3522969 h 6858000"/>
              <a:gd name="connsiteX75" fmla="*/ 1156951 w 2422397"/>
              <a:gd name="connsiteY75" fmla="*/ 3500538 h 6858000"/>
              <a:gd name="connsiteX76" fmla="*/ 1179877 w 2422397"/>
              <a:gd name="connsiteY76" fmla="*/ 3441984 h 6858000"/>
              <a:gd name="connsiteX77" fmla="*/ 1217096 w 2422397"/>
              <a:gd name="connsiteY77" fmla="*/ 3354156 h 6858000"/>
              <a:gd name="connsiteX78" fmla="*/ 1232811 w 2422397"/>
              <a:gd name="connsiteY78" fmla="*/ 3301153 h 6858000"/>
              <a:gd name="connsiteX79" fmla="*/ 1281985 w 2422397"/>
              <a:gd name="connsiteY79" fmla="*/ 3158933 h 6858000"/>
              <a:gd name="connsiteX80" fmla="*/ 1335997 w 2422397"/>
              <a:gd name="connsiteY80" fmla="*/ 3018423 h 6858000"/>
              <a:gd name="connsiteX81" fmla="*/ 1394864 w 2422397"/>
              <a:gd name="connsiteY81" fmla="*/ 2946152 h 6858000"/>
              <a:gd name="connsiteX82" fmla="*/ 1436360 w 2422397"/>
              <a:gd name="connsiteY82" fmla="*/ 2829469 h 6858000"/>
              <a:gd name="connsiteX83" fmla="*/ 1447242 w 2422397"/>
              <a:gd name="connsiteY83" fmla="*/ 2811546 h 6858000"/>
              <a:gd name="connsiteX84" fmla="*/ 1449881 w 2422397"/>
              <a:gd name="connsiteY84" fmla="*/ 2781535 h 6858000"/>
              <a:gd name="connsiteX85" fmla="*/ 1459218 w 2422397"/>
              <a:gd name="connsiteY85" fmla="*/ 2660724 h 6858000"/>
              <a:gd name="connsiteX86" fmla="*/ 1455455 w 2422397"/>
              <a:gd name="connsiteY86" fmla="*/ 2560980 h 6858000"/>
              <a:gd name="connsiteX87" fmla="*/ 1497362 w 2422397"/>
              <a:gd name="connsiteY87" fmla="*/ 2456303 h 6858000"/>
              <a:gd name="connsiteX88" fmla="*/ 1507343 w 2422397"/>
              <a:gd name="connsiteY88" fmla="*/ 2385923 h 6858000"/>
              <a:gd name="connsiteX89" fmla="*/ 1540772 w 2422397"/>
              <a:gd name="connsiteY89" fmla="*/ 2256097 h 6858000"/>
              <a:gd name="connsiteX90" fmla="*/ 1569381 w 2422397"/>
              <a:gd name="connsiteY90" fmla="*/ 2165158 h 6858000"/>
              <a:gd name="connsiteX91" fmla="*/ 1576109 w 2422397"/>
              <a:gd name="connsiteY91" fmla="*/ 2078660 h 6858000"/>
              <a:gd name="connsiteX92" fmla="*/ 1564751 w 2422397"/>
              <a:gd name="connsiteY92" fmla="*/ 2009574 h 6858000"/>
              <a:gd name="connsiteX93" fmla="*/ 1571917 w 2422397"/>
              <a:gd name="connsiteY93" fmla="*/ 1903700 h 6858000"/>
              <a:gd name="connsiteX94" fmla="*/ 1564944 w 2422397"/>
              <a:gd name="connsiteY94" fmla="*/ 1821321 h 6858000"/>
              <a:gd name="connsiteX95" fmla="*/ 1579022 w 2422397"/>
              <a:gd name="connsiteY95" fmla="*/ 1718757 h 6858000"/>
              <a:gd name="connsiteX96" fmla="*/ 1590196 w 2422397"/>
              <a:gd name="connsiteY96" fmla="*/ 1595914 h 6858000"/>
              <a:gd name="connsiteX97" fmla="*/ 1624363 w 2422397"/>
              <a:gd name="connsiteY97" fmla="*/ 1502483 h 6858000"/>
              <a:gd name="connsiteX98" fmla="*/ 1631539 w 2422397"/>
              <a:gd name="connsiteY98" fmla="*/ 1431520 h 6858000"/>
              <a:gd name="connsiteX99" fmla="*/ 1646296 w 2422397"/>
              <a:gd name="connsiteY99" fmla="*/ 1333057 h 6858000"/>
              <a:gd name="connsiteX100" fmla="*/ 1696091 w 2422397"/>
              <a:gd name="connsiteY100" fmla="*/ 1202078 h 6858000"/>
              <a:gd name="connsiteX101" fmla="*/ 1706993 w 2422397"/>
              <a:gd name="connsiteY101" fmla="*/ 1104797 h 6858000"/>
              <a:gd name="connsiteX102" fmla="*/ 1777273 w 2422397"/>
              <a:gd name="connsiteY102" fmla="*/ 916268 h 6858000"/>
              <a:gd name="connsiteX103" fmla="*/ 1850836 w 2422397"/>
              <a:gd name="connsiteY103" fmla="*/ 825516 h 6858000"/>
              <a:gd name="connsiteX104" fmla="*/ 1911831 w 2422397"/>
              <a:gd name="connsiteY104" fmla="*/ 696577 h 6858000"/>
              <a:gd name="connsiteX105" fmla="*/ 1942209 w 2422397"/>
              <a:gd name="connsiteY105" fmla="*/ 575807 h 6858000"/>
              <a:gd name="connsiteX106" fmla="*/ 1951374 w 2422397"/>
              <a:gd name="connsiteY106" fmla="*/ 556682 h 6858000"/>
              <a:gd name="connsiteX107" fmla="*/ 1951170 w 2422397"/>
              <a:gd name="connsiteY107" fmla="*/ 526639 h 6858000"/>
              <a:gd name="connsiteX108" fmla="*/ 1949059 w 2422397"/>
              <a:gd name="connsiteY108" fmla="*/ 405872 h 6858000"/>
              <a:gd name="connsiteX109" fmla="*/ 1954018 w 2422397"/>
              <a:gd name="connsiteY109" fmla="*/ 307622 h 6858000"/>
              <a:gd name="connsiteX110" fmla="*/ 1967790 w 2422397"/>
              <a:gd name="connsiteY110" fmla="*/ 198682 h 6858000"/>
              <a:gd name="connsiteX111" fmla="*/ 1971093 w 2422397"/>
              <a:gd name="connsiteY111" fmla="*/ 127747 h 6858000"/>
              <a:gd name="connsiteX112" fmla="*/ 1951841 w 2422397"/>
              <a:gd name="connsiteY112" fmla="*/ 4678 h 6858000"/>
              <a:gd name="connsiteX113" fmla="*/ 1953649 w 2422397"/>
              <a:gd name="connsiteY11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85938 w 2422397"/>
              <a:gd name="connsiteY62" fmla="*/ 4515358 h 6858000"/>
              <a:gd name="connsiteX63" fmla="*/ 1011638 w 2422397"/>
              <a:gd name="connsiteY63" fmla="*/ 4352312 h 6858000"/>
              <a:gd name="connsiteX64" fmla="*/ 1049579 w 2422397"/>
              <a:gd name="connsiteY64" fmla="*/ 4237953 h 6858000"/>
              <a:gd name="connsiteX65" fmla="*/ 1041314 w 2422397"/>
              <a:gd name="connsiteY65" fmla="*/ 4139706 h 6858000"/>
              <a:gd name="connsiteX66" fmla="*/ 1049328 w 2422397"/>
              <a:gd name="connsiteY66" fmla="*/ 4134671 h 6858000"/>
              <a:gd name="connsiteX67" fmla="*/ 1061133 w 2422397"/>
              <a:gd name="connsiteY67" fmla="*/ 4074160 h 6858000"/>
              <a:gd name="connsiteX68" fmla="*/ 1059121 w 2422397"/>
              <a:gd name="connsiteY68" fmla="*/ 3844497 h 6858000"/>
              <a:gd name="connsiteX69" fmla="*/ 1083386 w 2422397"/>
              <a:gd name="connsiteY69" fmla="*/ 3726730 h 6858000"/>
              <a:gd name="connsiteX70" fmla="*/ 1098990 w 2422397"/>
              <a:gd name="connsiteY70" fmla="*/ 3687782 h 6858000"/>
              <a:gd name="connsiteX71" fmla="*/ 1124701 w 2422397"/>
              <a:gd name="connsiteY71" fmla="*/ 3622348 h 6858000"/>
              <a:gd name="connsiteX72" fmla="*/ 1161137 w 2422397"/>
              <a:gd name="connsiteY72" fmla="*/ 3580464 h 6858000"/>
              <a:gd name="connsiteX73" fmla="*/ 1175812 w 2422397"/>
              <a:gd name="connsiteY73" fmla="*/ 3522969 h 6858000"/>
              <a:gd name="connsiteX74" fmla="*/ 1156951 w 2422397"/>
              <a:gd name="connsiteY74" fmla="*/ 3500538 h 6858000"/>
              <a:gd name="connsiteX75" fmla="*/ 1179877 w 2422397"/>
              <a:gd name="connsiteY75" fmla="*/ 3441984 h 6858000"/>
              <a:gd name="connsiteX76" fmla="*/ 1217096 w 2422397"/>
              <a:gd name="connsiteY76" fmla="*/ 3354156 h 6858000"/>
              <a:gd name="connsiteX77" fmla="*/ 1232811 w 2422397"/>
              <a:gd name="connsiteY77" fmla="*/ 3301153 h 6858000"/>
              <a:gd name="connsiteX78" fmla="*/ 1281985 w 2422397"/>
              <a:gd name="connsiteY78" fmla="*/ 3158933 h 6858000"/>
              <a:gd name="connsiteX79" fmla="*/ 1335997 w 2422397"/>
              <a:gd name="connsiteY79" fmla="*/ 3018423 h 6858000"/>
              <a:gd name="connsiteX80" fmla="*/ 1394864 w 2422397"/>
              <a:gd name="connsiteY80" fmla="*/ 2946152 h 6858000"/>
              <a:gd name="connsiteX81" fmla="*/ 1436360 w 2422397"/>
              <a:gd name="connsiteY81" fmla="*/ 2829469 h 6858000"/>
              <a:gd name="connsiteX82" fmla="*/ 1447242 w 2422397"/>
              <a:gd name="connsiteY82" fmla="*/ 2811546 h 6858000"/>
              <a:gd name="connsiteX83" fmla="*/ 1449881 w 2422397"/>
              <a:gd name="connsiteY83" fmla="*/ 2781535 h 6858000"/>
              <a:gd name="connsiteX84" fmla="*/ 1459218 w 2422397"/>
              <a:gd name="connsiteY84" fmla="*/ 2660724 h 6858000"/>
              <a:gd name="connsiteX85" fmla="*/ 1455455 w 2422397"/>
              <a:gd name="connsiteY85" fmla="*/ 2560980 h 6858000"/>
              <a:gd name="connsiteX86" fmla="*/ 1497362 w 2422397"/>
              <a:gd name="connsiteY86" fmla="*/ 2456303 h 6858000"/>
              <a:gd name="connsiteX87" fmla="*/ 1507343 w 2422397"/>
              <a:gd name="connsiteY87" fmla="*/ 2385923 h 6858000"/>
              <a:gd name="connsiteX88" fmla="*/ 1540772 w 2422397"/>
              <a:gd name="connsiteY88" fmla="*/ 2256097 h 6858000"/>
              <a:gd name="connsiteX89" fmla="*/ 1569381 w 2422397"/>
              <a:gd name="connsiteY89" fmla="*/ 2165158 h 6858000"/>
              <a:gd name="connsiteX90" fmla="*/ 1576109 w 2422397"/>
              <a:gd name="connsiteY90" fmla="*/ 2078660 h 6858000"/>
              <a:gd name="connsiteX91" fmla="*/ 1564751 w 2422397"/>
              <a:gd name="connsiteY91" fmla="*/ 2009574 h 6858000"/>
              <a:gd name="connsiteX92" fmla="*/ 1571917 w 2422397"/>
              <a:gd name="connsiteY92" fmla="*/ 1903700 h 6858000"/>
              <a:gd name="connsiteX93" fmla="*/ 1564944 w 2422397"/>
              <a:gd name="connsiteY93" fmla="*/ 1821321 h 6858000"/>
              <a:gd name="connsiteX94" fmla="*/ 1579022 w 2422397"/>
              <a:gd name="connsiteY94" fmla="*/ 1718757 h 6858000"/>
              <a:gd name="connsiteX95" fmla="*/ 1590196 w 2422397"/>
              <a:gd name="connsiteY95" fmla="*/ 1595914 h 6858000"/>
              <a:gd name="connsiteX96" fmla="*/ 1624363 w 2422397"/>
              <a:gd name="connsiteY96" fmla="*/ 1502483 h 6858000"/>
              <a:gd name="connsiteX97" fmla="*/ 1631539 w 2422397"/>
              <a:gd name="connsiteY97" fmla="*/ 1431520 h 6858000"/>
              <a:gd name="connsiteX98" fmla="*/ 1646296 w 2422397"/>
              <a:gd name="connsiteY98" fmla="*/ 1333057 h 6858000"/>
              <a:gd name="connsiteX99" fmla="*/ 1696091 w 2422397"/>
              <a:gd name="connsiteY99" fmla="*/ 1202078 h 6858000"/>
              <a:gd name="connsiteX100" fmla="*/ 1706993 w 2422397"/>
              <a:gd name="connsiteY100" fmla="*/ 1104797 h 6858000"/>
              <a:gd name="connsiteX101" fmla="*/ 1777273 w 2422397"/>
              <a:gd name="connsiteY101" fmla="*/ 916268 h 6858000"/>
              <a:gd name="connsiteX102" fmla="*/ 1850836 w 2422397"/>
              <a:gd name="connsiteY102" fmla="*/ 825516 h 6858000"/>
              <a:gd name="connsiteX103" fmla="*/ 1911831 w 2422397"/>
              <a:gd name="connsiteY103" fmla="*/ 696577 h 6858000"/>
              <a:gd name="connsiteX104" fmla="*/ 1942209 w 2422397"/>
              <a:gd name="connsiteY104" fmla="*/ 575807 h 6858000"/>
              <a:gd name="connsiteX105" fmla="*/ 1951374 w 2422397"/>
              <a:gd name="connsiteY105" fmla="*/ 556682 h 6858000"/>
              <a:gd name="connsiteX106" fmla="*/ 1951170 w 2422397"/>
              <a:gd name="connsiteY106" fmla="*/ 526639 h 6858000"/>
              <a:gd name="connsiteX107" fmla="*/ 1949059 w 2422397"/>
              <a:gd name="connsiteY107" fmla="*/ 405872 h 6858000"/>
              <a:gd name="connsiteX108" fmla="*/ 1954018 w 2422397"/>
              <a:gd name="connsiteY108" fmla="*/ 307622 h 6858000"/>
              <a:gd name="connsiteX109" fmla="*/ 1967790 w 2422397"/>
              <a:gd name="connsiteY109" fmla="*/ 198682 h 6858000"/>
              <a:gd name="connsiteX110" fmla="*/ 1971093 w 2422397"/>
              <a:gd name="connsiteY110" fmla="*/ 127747 h 6858000"/>
              <a:gd name="connsiteX111" fmla="*/ 1951841 w 2422397"/>
              <a:gd name="connsiteY111" fmla="*/ 4678 h 6858000"/>
              <a:gd name="connsiteX112" fmla="*/ 1953649 w 2422397"/>
              <a:gd name="connsiteY11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94129 w 2422397"/>
              <a:gd name="connsiteY35" fmla="*/ 5471630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0651 w 2422397"/>
              <a:gd name="connsiteY38" fmla="*/ 5331990 h 6858000"/>
              <a:gd name="connsiteX39" fmla="*/ 725358 w 2422397"/>
              <a:gd name="connsiteY39" fmla="*/ 5309193 h 6858000"/>
              <a:gd name="connsiteX40" fmla="*/ 726926 w 2422397"/>
              <a:gd name="connsiteY40" fmla="*/ 5311182 h 6858000"/>
              <a:gd name="connsiteX41" fmla="*/ 727761 w 2422397"/>
              <a:gd name="connsiteY41" fmla="*/ 5304702 h 6858000"/>
              <a:gd name="connsiteX42" fmla="*/ 732974 w 2422397"/>
              <a:gd name="connsiteY42" fmla="*/ 5303522 h 6858000"/>
              <a:gd name="connsiteX43" fmla="*/ 762873 w 2422397"/>
              <a:gd name="connsiteY43" fmla="*/ 5269094 h 6858000"/>
              <a:gd name="connsiteX44" fmla="*/ 784867 w 2422397"/>
              <a:gd name="connsiteY44" fmla="*/ 5235785 h 6858000"/>
              <a:gd name="connsiteX45" fmla="*/ 796271 w 2422397"/>
              <a:gd name="connsiteY45" fmla="*/ 5175473 h 6858000"/>
              <a:gd name="connsiteX46" fmla="*/ 821529 w 2422397"/>
              <a:gd name="connsiteY46" fmla="*/ 5012929 h 6858000"/>
              <a:gd name="connsiteX47" fmla="*/ 846340 w 2422397"/>
              <a:gd name="connsiteY47" fmla="*/ 4944976 h 6858000"/>
              <a:gd name="connsiteX48" fmla="*/ 840157 w 2422397"/>
              <a:gd name="connsiteY48" fmla="*/ 4872869 h 6858000"/>
              <a:gd name="connsiteX49" fmla="*/ 855718 w 2422397"/>
              <a:gd name="connsiteY49" fmla="*/ 4850916 h 6858000"/>
              <a:gd name="connsiteX50" fmla="*/ 858709 w 2422397"/>
              <a:gd name="connsiteY50" fmla="*/ 4847264 h 6858000"/>
              <a:gd name="connsiteX51" fmla="*/ 863990 w 2422397"/>
              <a:gd name="connsiteY51" fmla="*/ 4829718 h 6858000"/>
              <a:gd name="connsiteX52" fmla="*/ 873842 w 2422397"/>
              <a:gd name="connsiteY52" fmla="*/ 4828439 h 6858000"/>
              <a:gd name="connsiteX53" fmla="*/ 887779 w 2422397"/>
              <a:gd name="connsiteY53" fmla="*/ 4804655 h 6858000"/>
              <a:gd name="connsiteX54" fmla="*/ 893894 w 2422397"/>
              <a:gd name="connsiteY54" fmla="*/ 4777060 h 6858000"/>
              <a:gd name="connsiteX55" fmla="*/ 883546 w 2422397"/>
              <a:gd name="connsiteY55" fmla="*/ 4777089 h 6858000"/>
              <a:gd name="connsiteX56" fmla="*/ 883812 w 2422397"/>
              <a:gd name="connsiteY56" fmla="*/ 4774559 h 6858000"/>
              <a:gd name="connsiteX57" fmla="*/ 903401 w 2422397"/>
              <a:gd name="connsiteY57" fmla="*/ 4679442 h 6858000"/>
              <a:gd name="connsiteX58" fmla="*/ 916253 w 2422397"/>
              <a:gd name="connsiteY58" fmla="*/ 4651970 h 6858000"/>
              <a:gd name="connsiteX59" fmla="*/ 922608 w 2422397"/>
              <a:gd name="connsiteY59" fmla="*/ 4649785 h 6858000"/>
              <a:gd name="connsiteX60" fmla="*/ 924139 w 2422397"/>
              <a:gd name="connsiteY60" fmla="*/ 4631605 h 6858000"/>
              <a:gd name="connsiteX61" fmla="*/ 985938 w 2422397"/>
              <a:gd name="connsiteY61" fmla="*/ 4515358 h 6858000"/>
              <a:gd name="connsiteX62" fmla="*/ 1011638 w 2422397"/>
              <a:gd name="connsiteY62" fmla="*/ 4352312 h 6858000"/>
              <a:gd name="connsiteX63" fmla="*/ 1049579 w 2422397"/>
              <a:gd name="connsiteY63" fmla="*/ 4237953 h 6858000"/>
              <a:gd name="connsiteX64" fmla="*/ 1041314 w 2422397"/>
              <a:gd name="connsiteY64" fmla="*/ 4139706 h 6858000"/>
              <a:gd name="connsiteX65" fmla="*/ 1049328 w 2422397"/>
              <a:gd name="connsiteY65" fmla="*/ 4134671 h 6858000"/>
              <a:gd name="connsiteX66" fmla="*/ 1061133 w 2422397"/>
              <a:gd name="connsiteY66" fmla="*/ 4074160 h 6858000"/>
              <a:gd name="connsiteX67" fmla="*/ 1059121 w 2422397"/>
              <a:gd name="connsiteY67" fmla="*/ 3844497 h 6858000"/>
              <a:gd name="connsiteX68" fmla="*/ 1083386 w 2422397"/>
              <a:gd name="connsiteY68" fmla="*/ 3726730 h 6858000"/>
              <a:gd name="connsiteX69" fmla="*/ 1098990 w 2422397"/>
              <a:gd name="connsiteY69" fmla="*/ 3687782 h 6858000"/>
              <a:gd name="connsiteX70" fmla="*/ 1124701 w 2422397"/>
              <a:gd name="connsiteY70" fmla="*/ 3622348 h 6858000"/>
              <a:gd name="connsiteX71" fmla="*/ 1161137 w 2422397"/>
              <a:gd name="connsiteY71" fmla="*/ 3580464 h 6858000"/>
              <a:gd name="connsiteX72" fmla="*/ 1175812 w 2422397"/>
              <a:gd name="connsiteY72" fmla="*/ 3522969 h 6858000"/>
              <a:gd name="connsiteX73" fmla="*/ 1156951 w 2422397"/>
              <a:gd name="connsiteY73" fmla="*/ 3500538 h 6858000"/>
              <a:gd name="connsiteX74" fmla="*/ 1179877 w 2422397"/>
              <a:gd name="connsiteY74" fmla="*/ 3441984 h 6858000"/>
              <a:gd name="connsiteX75" fmla="*/ 1217096 w 2422397"/>
              <a:gd name="connsiteY75" fmla="*/ 3354156 h 6858000"/>
              <a:gd name="connsiteX76" fmla="*/ 1232811 w 2422397"/>
              <a:gd name="connsiteY76" fmla="*/ 3301153 h 6858000"/>
              <a:gd name="connsiteX77" fmla="*/ 1281985 w 2422397"/>
              <a:gd name="connsiteY77" fmla="*/ 3158933 h 6858000"/>
              <a:gd name="connsiteX78" fmla="*/ 1335997 w 2422397"/>
              <a:gd name="connsiteY78" fmla="*/ 3018423 h 6858000"/>
              <a:gd name="connsiteX79" fmla="*/ 1394864 w 2422397"/>
              <a:gd name="connsiteY79" fmla="*/ 2946152 h 6858000"/>
              <a:gd name="connsiteX80" fmla="*/ 1436360 w 2422397"/>
              <a:gd name="connsiteY80" fmla="*/ 2829469 h 6858000"/>
              <a:gd name="connsiteX81" fmla="*/ 1447242 w 2422397"/>
              <a:gd name="connsiteY81" fmla="*/ 2811546 h 6858000"/>
              <a:gd name="connsiteX82" fmla="*/ 1449881 w 2422397"/>
              <a:gd name="connsiteY82" fmla="*/ 2781535 h 6858000"/>
              <a:gd name="connsiteX83" fmla="*/ 1459218 w 2422397"/>
              <a:gd name="connsiteY83" fmla="*/ 2660724 h 6858000"/>
              <a:gd name="connsiteX84" fmla="*/ 1455455 w 2422397"/>
              <a:gd name="connsiteY84" fmla="*/ 2560980 h 6858000"/>
              <a:gd name="connsiteX85" fmla="*/ 1497362 w 2422397"/>
              <a:gd name="connsiteY85" fmla="*/ 2456303 h 6858000"/>
              <a:gd name="connsiteX86" fmla="*/ 1507343 w 2422397"/>
              <a:gd name="connsiteY86" fmla="*/ 2385923 h 6858000"/>
              <a:gd name="connsiteX87" fmla="*/ 1540772 w 2422397"/>
              <a:gd name="connsiteY87" fmla="*/ 2256097 h 6858000"/>
              <a:gd name="connsiteX88" fmla="*/ 1569381 w 2422397"/>
              <a:gd name="connsiteY88" fmla="*/ 2165158 h 6858000"/>
              <a:gd name="connsiteX89" fmla="*/ 1576109 w 2422397"/>
              <a:gd name="connsiteY89" fmla="*/ 2078660 h 6858000"/>
              <a:gd name="connsiteX90" fmla="*/ 1564751 w 2422397"/>
              <a:gd name="connsiteY90" fmla="*/ 2009574 h 6858000"/>
              <a:gd name="connsiteX91" fmla="*/ 1571917 w 2422397"/>
              <a:gd name="connsiteY91" fmla="*/ 1903700 h 6858000"/>
              <a:gd name="connsiteX92" fmla="*/ 1564944 w 2422397"/>
              <a:gd name="connsiteY92" fmla="*/ 1821321 h 6858000"/>
              <a:gd name="connsiteX93" fmla="*/ 1579022 w 2422397"/>
              <a:gd name="connsiteY93" fmla="*/ 1718757 h 6858000"/>
              <a:gd name="connsiteX94" fmla="*/ 1590196 w 2422397"/>
              <a:gd name="connsiteY94" fmla="*/ 1595914 h 6858000"/>
              <a:gd name="connsiteX95" fmla="*/ 1624363 w 2422397"/>
              <a:gd name="connsiteY95" fmla="*/ 1502483 h 6858000"/>
              <a:gd name="connsiteX96" fmla="*/ 1631539 w 2422397"/>
              <a:gd name="connsiteY96" fmla="*/ 1431520 h 6858000"/>
              <a:gd name="connsiteX97" fmla="*/ 1646296 w 2422397"/>
              <a:gd name="connsiteY97" fmla="*/ 1333057 h 6858000"/>
              <a:gd name="connsiteX98" fmla="*/ 1696091 w 2422397"/>
              <a:gd name="connsiteY98" fmla="*/ 1202078 h 6858000"/>
              <a:gd name="connsiteX99" fmla="*/ 1706993 w 2422397"/>
              <a:gd name="connsiteY99" fmla="*/ 1104797 h 6858000"/>
              <a:gd name="connsiteX100" fmla="*/ 1777273 w 2422397"/>
              <a:gd name="connsiteY100" fmla="*/ 916268 h 6858000"/>
              <a:gd name="connsiteX101" fmla="*/ 1850836 w 2422397"/>
              <a:gd name="connsiteY101" fmla="*/ 825516 h 6858000"/>
              <a:gd name="connsiteX102" fmla="*/ 1911831 w 2422397"/>
              <a:gd name="connsiteY102" fmla="*/ 696577 h 6858000"/>
              <a:gd name="connsiteX103" fmla="*/ 1942209 w 2422397"/>
              <a:gd name="connsiteY103" fmla="*/ 575807 h 6858000"/>
              <a:gd name="connsiteX104" fmla="*/ 1951374 w 2422397"/>
              <a:gd name="connsiteY104" fmla="*/ 556682 h 6858000"/>
              <a:gd name="connsiteX105" fmla="*/ 1951170 w 2422397"/>
              <a:gd name="connsiteY105" fmla="*/ 526639 h 6858000"/>
              <a:gd name="connsiteX106" fmla="*/ 1949059 w 2422397"/>
              <a:gd name="connsiteY106" fmla="*/ 405872 h 6858000"/>
              <a:gd name="connsiteX107" fmla="*/ 1954018 w 2422397"/>
              <a:gd name="connsiteY107" fmla="*/ 307622 h 6858000"/>
              <a:gd name="connsiteX108" fmla="*/ 1967790 w 2422397"/>
              <a:gd name="connsiteY108" fmla="*/ 198682 h 6858000"/>
              <a:gd name="connsiteX109" fmla="*/ 1971093 w 2422397"/>
              <a:gd name="connsiteY109" fmla="*/ 127747 h 6858000"/>
              <a:gd name="connsiteX110" fmla="*/ 1951841 w 2422397"/>
              <a:gd name="connsiteY110" fmla="*/ 4678 h 6858000"/>
              <a:gd name="connsiteX111" fmla="*/ 1953649 w 2422397"/>
              <a:gd name="connsiteY111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94129 w 2422397"/>
              <a:gd name="connsiteY35" fmla="*/ 5471630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5358 w 2422397"/>
              <a:gd name="connsiteY38" fmla="*/ 5309193 h 6858000"/>
              <a:gd name="connsiteX39" fmla="*/ 726926 w 2422397"/>
              <a:gd name="connsiteY39" fmla="*/ 5311182 h 6858000"/>
              <a:gd name="connsiteX40" fmla="*/ 727761 w 2422397"/>
              <a:gd name="connsiteY40" fmla="*/ 5304702 h 6858000"/>
              <a:gd name="connsiteX41" fmla="*/ 732974 w 2422397"/>
              <a:gd name="connsiteY41" fmla="*/ 5303522 h 6858000"/>
              <a:gd name="connsiteX42" fmla="*/ 762873 w 2422397"/>
              <a:gd name="connsiteY42" fmla="*/ 5269094 h 6858000"/>
              <a:gd name="connsiteX43" fmla="*/ 784867 w 2422397"/>
              <a:gd name="connsiteY43" fmla="*/ 5235785 h 6858000"/>
              <a:gd name="connsiteX44" fmla="*/ 796271 w 2422397"/>
              <a:gd name="connsiteY44" fmla="*/ 5175473 h 6858000"/>
              <a:gd name="connsiteX45" fmla="*/ 821529 w 2422397"/>
              <a:gd name="connsiteY45" fmla="*/ 5012929 h 6858000"/>
              <a:gd name="connsiteX46" fmla="*/ 846340 w 2422397"/>
              <a:gd name="connsiteY46" fmla="*/ 4944976 h 6858000"/>
              <a:gd name="connsiteX47" fmla="*/ 840157 w 2422397"/>
              <a:gd name="connsiteY47" fmla="*/ 4872869 h 6858000"/>
              <a:gd name="connsiteX48" fmla="*/ 855718 w 2422397"/>
              <a:gd name="connsiteY48" fmla="*/ 4850916 h 6858000"/>
              <a:gd name="connsiteX49" fmla="*/ 858709 w 2422397"/>
              <a:gd name="connsiteY49" fmla="*/ 4847264 h 6858000"/>
              <a:gd name="connsiteX50" fmla="*/ 863990 w 2422397"/>
              <a:gd name="connsiteY50" fmla="*/ 4829718 h 6858000"/>
              <a:gd name="connsiteX51" fmla="*/ 873842 w 2422397"/>
              <a:gd name="connsiteY51" fmla="*/ 4828439 h 6858000"/>
              <a:gd name="connsiteX52" fmla="*/ 887779 w 2422397"/>
              <a:gd name="connsiteY52" fmla="*/ 4804655 h 6858000"/>
              <a:gd name="connsiteX53" fmla="*/ 893894 w 2422397"/>
              <a:gd name="connsiteY53" fmla="*/ 4777060 h 6858000"/>
              <a:gd name="connsiteX54" fmla="*/ 883546 w 2422397"/>
              <a:gd name="connsiteY54" fmla="*/ 4777089 h 6858000"/>
              <a:gd name="connsiteX55" fmla="*/ 883812 w 2422397"/>
              <a:gd name="connsiteY55" fmla="*/ 4774559 h 6858000"/>
              <a:gd name="connsiteX56" fmla="*/ 903401 w 2422397"/>
              <a:gd name="connsiteY56" fmla="*/ 4679442 h 6858000"/>
              <a:gd name="connsiteX57" fmla="*/ 916253 w 2422397"/>
              <a:gd name="connsiteY57" fmla="*/ 4651970 h 6858000"/>
              <a:gd name="connsiteX58" fmla="*/ 922608 w 2422397"/>
              <a:gd name="connsiteY58" fmla="*/ 4649785 h 6858000"/>
              <a:gd name="connsiteX59" fmla="*/ 924139 w 2422397"/>
              <a:gd name="connsiteY59" fmla="*/ 4631605 h 6858000"/>
              <a:gd name="connsiteX60" fmla="*/ 985938 w 2422397"/>
              <a:gd name="connsiteY60" fmla="*/ 4515358 h 6858000"/>
              <a:gd name="connsiteX61" fmla="*/ 1011638 w 2422397"/>
              <a:gd name="connsiteY61" fmla="*/ 4352312 h 6858000"/>
              <a:gd name="connsiteX62" fmla="*/ 1049579 w 2422397"/>
              <a:gd name="connsiteY62" fmla="*/ 4237953 h 6858000"/>
              <a:gd name="connsiteX63" fmla="*/ 1041314 w 2422397"/>
              <a:gd name="connsiteY63" fmla="*/ 4139706 h 6858000"/>
              <a:gd name="connsiteX64" fmla="*/ 1049328 w 2422397"/>
              <a:gd name="connsiteY64" fmla="*/ 4134671 h 6858000"/>
              <a:gd name="connsiteX65" fmla="*/ 1061133 w 2422397"/>
              <a:gd name="connsiteY65" fmla="*/ 4074160 h 6858000"/>
              <a:gd name="connsiteX66" fmla="*/ 1059121 w 2422397"/>
              <a:gd name="connsiteY66" fmla="*/ 3844497 h 6858000"/>
              <a:gd name="connsiteX67" fmla="*/ 1083386 w 2422397"/>
              <a:gd name="connsiteY67" fmla="*/ 3726730 h 6858000"/>
              <a:gd name="connsiteX68" fmla="*/ 1098990 w 2422397"/>
              <a:gd name="connsiteY68" fmla="*/ 3687782 h 6858000"/>
              <a:gd name="connsiteX69" fmla="*/ 1124701 w 2422397"/>
              <a:gd name="connsiteY69" fmla="*/ 3622348 h 6858000"/>
              <a:gd name="connsiteX70" fmla="*/ 1161137 w 2422397"/>
              <a:gd name="connsiteY70" fmla="*/ 3580464 h 6858000"/>
              <a:gd name="connsiteX71" fmla="*/ 1175812 w 2422397"/>
              <a:gd name="connsiteY71" fmla="*/ 3522969 h 6858000"/>
              <a:gd name="connsiteX72" fmla="*/ 1156951 w 2422397"/>
              <a:gd name="connsiteY72" fmla="*/ 3500538 h 6858000"/>
              <a:gd name="connsiteX73" fmla="*/ 1179877 w 2422397"/>
              <a:gd name="connsiteY73" fmla="*/ 3441984 h 6858000"/>
              <a:gd name="connsiteX74" fmla="*/ 1217096 w 2422397"/>
              <a:gd name="connsiteY74" fmla="*/ 3354156 h 6858000"/>
              <a:gd name="connsiteX75" fmla="*/ 1232811 w 2422397"/>
              <a:gd name="connsiteY75" fmla="*/ 3301153 h 6858000"/>
              <a:gd name="connsiteX76" fmla="*/ 1281985 w 2422397"/>
              <a:gd name="connsiteY76" fmla="*/ 3158933 h 6858000"/>
              <a:gd name="connsiteX77" fmla="*/ 1335997 w 2422397"/>
              <a:gd name="connsiteY77" fmla="*/ 3018423 h 6858000"/>
              <a:gd name="connsiteX78" fmla="*/ 1394864 w 2422397"/>
              <a:gd name="connsiteY78" fmla="*/ 2946152 h 6858000"/>
              <a:gd name="connsiteX79" fmla="*/ 1436360 w 2422397"/>
              <a:gd name="connsiteY79" fmla="*/ 2829469 h 6858000"/>
              <a:gd name="connsiteX80" fmla="*/ 1447242 w 2422397"/>
              <a:gd name="connsiteY80" fmla="*/ 2811546 h 6858000"/>
              <a:gd name="connsiteX81" fmla="*/ 1449881 w 2422397"/>
              <a:gd name="connsiteY81" fmla="*/ 2781535 h 6858000"/>
              <a:gd name="connsiteX82" fmla="*/ 1459218 w 2422397"/>
              <a:gd name="connsiteY82" fmla="*/ 2660724 h 6858000"/>
              <a:gd name="connsiteX83" fmla="*/ 1455455 w 2422397"/>
              <a:gd name="connsiteY83" fmla="*/ 2560980 h 6858000"/>
              <a:gd name="connsiteX84" fmla="*/ 1497362 w 2422397"/>
              <a:gd name="connsiteY84" fmla="*/ 2456303 h 6858000"/>
              <a:gd name="connsiteX85" fmla="*/ 1507343 w 2422397"/>
              <a:gd name="connsiteY85" fmla="*/ 2385923 h 6858000"/>
              <a:gd name="connsiteX86" fmla="*/ 1540772 w 2422397"/>
              <a:gd name="connsiteY86" fmla="*/ 2256097 h 6858000"/>
              <a:gd name="connsiteX87" fmla="*/ 1569381 w 2422397"/>
              <a:gd name="connsiteY87" fmla="*/ 2165158 h 6858000"/>
              <a:gd name="connsiteX88" fmla="*/ 1576109 w 2422397"/>
              <a:gd name="connsiteY88" fmla="*/ 2078660 h 6858000"/>
              <a:gd name="connsiteX89" fmla="*/ 1564751 w 2422397"/>
              <a:gd name="connsiteY89" fmla="*/ 2009574 h 6858000"/>
              <a:gd name="connsiteX90" fmla="*/ 1571917 w 2422397"/>
              <a:gd name="connsiteY90" fmla="*/ 1903700 h 6858000"/>
              <a:gd name="connsiteX91" fmla="*/ 1564944 w 2422397"/>
              <a:gd name="connsiteY91" fmla="*/ 1821321 h 6858000"/>
              <a:gd name="connsiteX92" fmla="*/ 1579022 w 2422397"/>
              <a:gd name="connsiteY92" fmla="*/ 1718757 h 6858000"/>
              <a:gd name="connsiteX93" fmla="*/ 1590196 w 2422397"/>
              <a:gd name="connsiteY93" fmla="*/ 1595914 h 6858000"/>
              <a:gd name="connsiteX94" fmla="*/ 1624363 w 2422397"/>
              <a:gd name="connsiteY94" fmla="*/ 1502483 h 6858000"/>
              <a:gd name="connsiteX95" fmla="*/ 1631539 w 2422397"/>
              <a:gd name="connsiteY95" fmla="*/ 1431520 h 6858000"/>
              <a:gd name="connsiteX96" fmla="*/ 1646296 w 2422397"/>
              <a:gd name="connsiteY96" fmla="*/ 1333057 h 6858000"/>
              <a:gd name="connsiteX97" fmla="*/ 1696091 w 2422397"/>
              <a:gd name="connsiteY97" fmla="*/ 1202078 h 6858000"/>
              <a:gd name="connsiteX98" fmla="*/ 1706993 w 2422397"/>
              <a:gd name="connsiteY98" fmla="*/ 1104797 h 6858000"/>
              <a:gd name="connsiteX99" fmla="*/ 1777273 w 2422397"/>
              <a:gd name="connsiteY99" fmla="*/ 916268 h 6858000"/>
              <a:gd name="connsiteX100" fmla="*/ 1850836 w 2422397"/>
              <a:gd name="connsiteY100" fmla="*/ 825516 h 6858000"/>
              <a:gd name="connsiteX101" fmla="*/ 1911831 w 2422397"/>
              <a:gd name="connsiteY101" fmla="*/ 696577 h 6858000"/>
              <a:gd name="connsiteX102" fmla="*/ 1942209 w 2422397"/>
              <a:gd name="connsiteY102" fmla="*/ 575807 h 6858000"/>
              <a:gd name="connsiteX103" fmla="*/ 1951374 w 2422397"/>
              <a:gd name="connsiteY103" fmla="*/ 556682 h 6858000"/>
              <a:gd name="connsiteX104" fmla="*/ 1951170 w 2422397"/>
              <a:gd name="connsiteY104" fmla="*/ 526639 h 6858000"/>
              <a:gd name="connsiteX105" fmla="*/ 1949059 w 2422397"/>
              <a:gd name="connsiteY105" fmla="*/ 405872 h 6858000"/>
              <a:gd name="connsiteX106" fmla="*/ 1954018 w 2422397"/>
              <a:gd name="connsiteY106" fmla="*/ 307622 h 6858000"/>
              <a:gd name="connsiteX107" fmla="*/ 1967790 w 2422397"/>
              <a:gd name="connsiteY107" fmla="*/ 198682 h 6858000"/>
              <a:gd name="connsiteX108" fmla="*/ 1971093 w 2422397"/>
              <a:gd name="connsiteY108" fmla="*/ 127747 h 6858000"/>
              <a:gd name="connsiteX109" fmla="*/ 1951841 w 2422397"/>
              <a:gd name="connsiteY109" fmla="*/ 4678 h 6858000"/>
              <a:gd name="connsiteX110" fmla="*/ 1953649 w 2422397"/>
              <a:gd name="connsiteY110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54861 w 2422397"/>
              <a:gd name="connsiteY35" fmla="*/ 5538948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5358 w 2422397"/>
              <a:gd name="connsiteY38" fmla="*/ 5309193 h 6858000"/>
              <a:gd name="connsiteX39" fmla="*/ 726926 w 2422397"/>
              <a:gd name="connsiteY39" fmla="*/ 5311182 h 6858000"/>
              <a:gd name="connsiteX40" fmla="*/ 727761 w 2422397"/>
              <a:gd name="connsiteY40" fmla="*/ 5304702 h 6858000"/>
              <a:gd name="connsiteX41" fmla="*/ 732974 w 2422397"/>
              <a:gd name="connsiteY41" fmla="*/ 5303522 h 6858000"/>
              <a:gd name="connsiteX42" fmla="*/ 762873 w 2422397"/>
              <a:gd name="connsiteY42" fmla="*/ 5269094 h 6858000"/>
              <a:gd name="connsiteX43" fmla="*/ 784867 w 2422397"/>
              <a:gd name="connsiteY43" fmla="*/ 5235785 h 6858000"/>
              <a:gd name="connsiteX44" fmla="*/ 796271 w 2422397"/>
              <a:gd name="connsiteY44" fmla="*/ 5175473 h 6858000"/>
              <a:gd name="connsiteX45" fmla="*/ 821529 w 2422397"/>
              <a:gd name="connsiteY45" fmla="*/ 5012929 h 6858000"/>
              <a:gd name="connsiteX46" fmla="*/ 846340 w 2422397"/>
              <a:gd name="connsiteY46" fmla="*/ 4944976 h 6858000"/>
              <a:gd name="connsiteX47" fmla="*/ 840157 w 2422397"/>
              <a:gd name="connsiteY47" fmla="*/ 4872869 h 6858000"/>
              <a:gd name="connsiteX48" fmla="*/ 855718 w 2422397"/>
              <a:gd name="connsiteY48" fmla="*/ 4850916 h 6858000"/>
              <a:gd name="connsiteX49" fmla="*/ 858709 w 2422397"/>
              <a:gd name="connsiteY49" fmla="*/ 4847264 h 6858000"/>
              <a:gd name="connsiteX50" fmla="*/ 863990 w 2422397"/>
              <a:gd name="connsiteY50" fmla="*/ 4829718 h 6858000"/>
              <a:gd name="connsiteX51" fmla="*/ 873842 w 2422397"/>
              <a:gd name="connsiteY51" fmla="*/ 4828439 h 6858000"/>
              <a:gd name="connsiteX52" fmla="*/ 887779 w 2422397"/>
              <a:gd name="connsiteY52" fmla="*/ 4804655 h 6858000"/>
              <a:gd name="connsiteX53" fmla="*/ 893894 w 2422397"/>
              <a:gd name="connsiteY53" fmla="*/ 4777060 h 6858000"/>
              <a:gd name="connsiteX54" fmla="*/ 883546 w 2422397"/>
              <a:gd name="connsiteY54" fmla="*/ 4777089 h 6858000"/>
              <a:gd name="connsiteX55" fmla="*/ 883812 w 2422397"/>
              <a:gd name="connsiteY55" fmla="*/ 4774559 h 6858000"/>
              <a:gd name="connsiteX56" fmla="*/ 903401 w 2422397"/>
              <a:gd name="connsiteY56" fmla="*/ 4679442 h 6858000"/>
              <a:gd name="connsiteX57" fmla="*/ 916253 w 2422397"/>
              <a:gd name="connsiteY57" fmla="*/ 4651970 h 6858000"/>
              <a:gd name="connsiteX58" fmla="*/ 922608 w 2422397"/>
              <a:gd name="connsiteY58" fmla="*/ 4649785 h 6858000"/>
              <a:gd name="connsiteX59" fmla="*/ 924139 w 2422397"/>
              <a:gd name="connsiteY59" fmla="*/ 4631605 h 6858000"/>
              <a:gd name="connsiteX60" fmla="*/ 985938 w 2422397"/>
              <a:gd name="connsiteY60" fmla="*/ 4515358 h 6858000"/>
              <a:gd name="connsiteX61" fmla="*/ 1011638 w 2422397"/>
              <a:gd name="connsiteY61" fmla="*/ 4352312 h 6858000"/>
              <a:gd name="connsiteX62" fmla="*/ 1049579 w 2422397"/>
              <a:gd name="connsiteY62" fmla="*/ 4237953 h 6858000"/>
              <a:gd name="connsiteX63" fmla="*/ 1041314 w 2422397"/>
              <a:gd name="connsiteY63" fmla="*/ 4139706 h 6858000"/>
              <a:gd name="connsiteX64" fmla="*/ 1049328 w 2422397"/>
              <a:gd name="connsiteY64" fmla="*/ 4134671 h 6858000"/>
              <a:gd name="connsiteX65" fmla="*/ 1061133 w 2422397"/>
              <a:gd name="connsiteY65" fmla="*/ 4074160 h 6858000"/>
              <a:gd name="connsiteX66" fmla="*/ 1059121 w 2422397"/>
              <a:gd name="connsiteY66" fmla="*/ 3844497 h 6858000"/>
              <a:gd name="connsiteX67" fmla="*/ 1083386 w 2422397"/>
              <a:gd name="connsiteY67" fmla="*/ 3726730 h 6858000"/>
              <a:gd name="connsiteX68" fmla="*/ 1098990 w 2422397"/>
              <a:gd name="connsiteY68" fmla="*/ 3687782 h 6858000"/>
              <a:gd name="connsiteX69" fmla="*/ 1124701 w 2422397"/>
              <a:gd name="connsiteY69" fmla="*/ 3622348 h 6858000"/>
              <a:gd name="connsiteX70" fmla="*/ 1161137 w 2422397"/>
              <a:gd name="connsiteY70" fmla="*/ 3580464 h 6858000"/>
              <a:gd name="connsiteX71" fmla="*/ 1175812 w 2422397"/>
              <a:gd name="connsiteY71" fmla="*/ 3522969 h 6858000"/>
              <a:gd name="connsiteX72" fmla="*/ 1156951 w 2422397"/>
              <a:gd name="connsiteY72" fmla="*/ 3500538 h 6858000"/>
              <a:gd name="connsiteX73" fmla="*/ 1179877 w 2422397"/>
              <a:gd name="connsiteY73" fmla="*/ 3441984 h 6858000"/>
              <a:gd name="connsiteX74" fmla="*/ 1217096 w 2422397"/>
              <a:gd name="connsiteY74" fmla="*/ 3354156 h 6858000"/>
              <a:gd name="connsiteX75" fmla="*/ 1232811 w 2422397"/>
              <a:gd name="connsiteY75" fmla="*/ 3301153 h 6858000"/>
              <a:gd name="connsiteX76" fmla="*/ 1281985 w 2422397"/>
              <a:gd name="connsiteY76" fmla="*/ 3158933 h 6858000"/>
              <a:gd name="connsiteX77" fmla="*/ 1335997 w 2422397"/>
              <a:gd name="connsiteY77" fmla="*/ 3018423 h 6858000"/>
              <a:gd name="connsiteX78" fmla="*/ 1394864 w 2422397"/>
              <a:gd name="connsiteY78" fmla="*/ 2946152 h 6858000"/>
              <a:gd name="connsiteX79" fmla="*/ 1436360 w 2422397"/>
              <a:gd name="connsiteY79" fmla="*/ 2829469 h 6858000"/>
              <a:gd name="connsiteX80" fmla="*/ 1447242 w 2422397"/>
              <a:gd name="connsiteY80" fmla="*/ 2811546 h 6858000"/>
              <a:gd name="connsiteX81" fmla="*/ 1449881 w 2422397"/>
              <a:gd name="connsiteY81" fmla="*/ 2781535 h 6858000"/>
              <a:gd name="connsiteX82" fmla="*/ 1459218 w 2422397"/>
              <a:gd name="connsiteY82" fmla="*/ 2660724 h 6858000"/>
              <a:gd name="connsiteX83" fmla="*/ 1455455 w 2422397"/>
              <a:gd name="connsiteY83" fmla="*/ 2560980 h 6858000"/>
              <a:gd name="connsiteX84" fmla="*/ 1497362 w 2422397"/>
              <a:gd name="connsiteY84" fmla="*/ 2456303 h 6858000"/>
              <a:gd name="connsiteX85" fmla="*/ 1507343 w 2422397"/>
              <a:gd name="connsiteY85" fmla="*/ 2385923 h 6858000"/>
              <a:gd name="connsiteX86" fmla="*/ 1540772 w 2422397"/>
              <a:gd name="connsiteY86" fmla="*/ 2256097 h 6858000"/>
              <a:gd name="connsiteX87" fmla="*/ 1569381 w 2422397"/>
              <a:gd name="connsiteY87" fmla="*/ 2165158 h 6858000"/>
              <a:gd name="connsiteX88" fmla="*/ 1576109 w 2422397"/>
              <a:gd name="connsiteY88" fmla="*/ 2078660 h 6858000"/>
              <a:gd name="connsiteX89" fmla="*/ 1564751 w 2422397"/>
              <a:gd name="connsiteY89" fmla="*/ 2009574 h 6858000"/>
              <a:gd name="connsiteX90" fmla="*/ 1571917 w 2422397"/>
              <a:gd name="connsiteY90" fmla="*/ 1903700 h 6858000"/>
              <a:gd name="connsiteX91" fmla="*/ 1564944 w 2422397"/>
              <a:gd name="connsiteY91" fmla="*/ 1821321 h 6858000"/>
              <a:gd name="connsiteX92" fmla="*/ 1579022 w 2422397"/>
              <a:gd name="connsiteY92" fmla="*/ 1718757 h 6858000"/>
              <a:gd name="connsiteX93" fmla="*/ 1590196 w 2422397"/>
              <a:gd name="connsiteY93" fmla="*/ 1595914 h 6858000"/>
              <a:gd name="connsiteX94" fmla="*/ 1624363 w 2422397"/>
              <a:gd name="connsiteY94" fmla="*/ 1502483 h 6858000"/>
              <a:gd name="connsiteX95" fmla="*/ 1631539 w 2422397"/>
              <a:gd name="connsiteY95" fmla="*/ 1431520 h 6858000"/>
              <a:gd name="connsiteX96" fmla="*/ 1646296 w 2422397"/>
              <a:gd name="connsiteY96" fmla="*/ 1333057 h 6858000"/>
              <a:gd name="connsiteX97" fmla="*/ 1696091 w 2422397"/>
              <a:gd name="connsiteY97" fmla="*/ 1202078 h 6858000"/>
              <a:gd name="connsiteX98" fmla="*/ 1706993 w 2422397"/>
              <a:gd name="connsiteY98" fmla="*/ 1104797 h 6858000"/>
              <a:gd name="connsiteX99" fmla="*/ 1777273 w 2422397"/>
              <a:gd name="connsiteY99" fmla="*/ 916268 h 6858000"/>
              <a:gd name="connsiteX100" fmla="*/ 1850836 w 2422397"/>
              <a:gd name="connsiteY100" fmla="*/ 825516 h 6858000"/>
              <a:gd name="connsiteX101" fmla="*/ 1911831 w 2422397"/>
              <a:gd name="connsiteY101" fmla="*/ 696577 h 6858000"/>
              <a:gd name="connsiteX102" fmla="*/ 1942209 w 2422397"/>
              <a:gd name="connsiteY102" fmla="*/ 575807 h 6858000"/>
              <a:gd name="connsiteX103" fmla="*/ 1951374 w 2422397"/>
              <a:gd name="connsiteY103" fmla="*/ 556682 h 6858000"/>
              <a:gd name="connsiteX104" fmla="*/ 1951170 w 2422397"/>
              <a:gd name="connsiteY104" fmla="*/ 526639 h 6858000"/>
              <a:gd name="connsiteX105" fmla="*/ 1949059 w 2422397"/>
              <a:gd name="connsiteY105" fmla="*/ 405872 h 6858000"/>
              <a:gd name="connsiteX106" fmla="*/ 1954018 w 2422397"/>
              <a:gd name="connsiteY106" fmla="*/ 307622 h 6858000"/>
              <a:gd name="connsiteX107" fmla="*/ 1967790 w 2422397"/>
              <a:gd name="connsiteY107" fmla="*/ 198682 h 6858000"/>
              <a:gd name="connsiteX108" fmla="*/ 1971093 w 2422397"/>
              <a:gd name="connsiteY108" fmla="*/ 127747 h 6858000"/>
              <a:gd name="connsiteX109" fmla="*/ 1951841 w 2422397"/>
              <a:gd name="connsiteY109" fmla="*/ 4678 h 6858000"/>
              <a:gd name="connsiteX110" fmla="*/ 1953649 w 2422397"/>
              <a:gd name="connsiteY110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68724 w 2422397"/>
              <a:gd name="connsiteY9" fmla="*/ 6547069 h 6858000"/>
              <a:gd name="connsiteX10" fmla="*/ 199197 w 2422397"/>
              <a:gd name="connsiteY10" fmla="*/ 6509743 h 6858000"/>
              <a:gd name="connsiteX11" fmla="*/ 247224 w 2422397"/>
              <a:gd name="connsiteY11" fmla="*/ 6455839 h 6858000"/>
              <a:gd name="connsiteX12" fmla="*/ 270687 w 2422397"/>
              <a:gd name="connsiteY12" fmla="*/ 6418363 h 6858000"/>
              <a:gd name="connsiteX13" fmla="*/ 339376 w 2422397"/>
              <a:gd name="connsiteY13" fmla="*/ 6322934 h 6858000"/>
              <a:gd name="connsiteX14" fmla="*/ 393529 w 2422397"/>
              <a:gd name="connsiteY14" fmla="*/ 6259863 h 6858000"/>
              <a:gd name="connsiteX15" fmla="*/ 443949 w 2422397"/>
              <a:gd name="connsiteY15" fmla="*/ 6218313 h 6858000"/>
              <a:gd name="connsiteX16" fmla="*/ 478259 w 2422397"/>
              <a:gd name="connsiteY16" fmla="*/ 6183918 h 6858000"/>
              <a:gd name="connsiteX17" fmla="*/ 482177 w 2422397"/>
              <a:gd name="connsiteY17" fmla="*/ 6173358 h 6858000"/>
              <a:gd name="connsiteX18" fmla="*/ 482556 w 2422397"/>
              <a:gd name="connsiteY18" fmla="*/ 6173443 h 6858000"/>
              <a:gd name="connsiteX19" fmla="*/ 485673 w 2422397"/>
              <a:gd name="connsiteY19" fmla="*/ 6162875 h 6858000"/>
              <a:gd name="connsiteX20" fmla="*/ 524588 w 2422397"/>
              <a:gd name="connsiteY20" fmla="*/ 6111327 h 6858000"/>
              <a:gd name="connsiteX21" fmla="*/ 547843 w 2422397"/>
              <a:gd name="connsiteY21" fmla="*/ 6075666 h 6858000"/>
              <a:gd name="connsiteX22" fmla="*/ 562259 w 2422397"/>
              <a:gd name="connsiteY22" fmla="*/ 6054865 h 6858000"/>
              <a:gd name="connsiteX23" fmla="*/ 571463 w 2422397"/>
              <a:gd name="connsiteY23" fmla="*/ 6045606 h 6858000"/>
              <a:gd name="connsiteX24" fmla="*/ 573012 w 2422397"/>
              <a:gd name="connsiteY24" fmla="*/ 6046223 h 6858000"/>
              <a:gd name="connsiteX25" fmla="*/ 584071 w 2422397"/>
              <a:gd name="connsiteY25" fmla="*/ 5992286 h 6858000"/>
              <a:gd name="connsiteX26" fmla="*/ 587812 w 2422397"/>
              <a:gd name="connsiteY26" fmla="*/ 5987907 h 6858000"/>
              <a:gd name="connsiteX27" fmla="*/ 592115 w 2422397"/>
              <a:gd name="connsiteY27" fmla="*/ 5949187 h 6858000"/>
              <a:gd name="connsiteX28" fmla="*/ 595889 w 2422397"/>
              <a:gd name="connsiteY28" fmla="*/ 5931081 h 6858000"/>
              <a:gd name="connsiteX29" fmla="*/ 593758 w 2422397"/>
              <a:gd name="connsiteY29" fmla="*/ 5922047 h 6858000"/>
              <a:gd name="connsiteX30" fmla="*/ 600949 w 2422397"/>
              <a:gd name="connsiteY30" fmla="*/ 5897316 h 6858000"/>
              <a:gd name="connsiteX31" fmla="*/ 602981 w 2422397"/>
              <a:gd name="connsiteY31" fmla="*/ 5895955 h 6858000"/>
              <a:gd name="connsiteX32" fmla="*/ 604430 w 2422397"/>
              <a:gd name="connsiteY32" fmla="*/ 5870052 h 6858000"/>
              <a:gd name="connsiteX33" fmla="*/ 631983 w 2422397"/>
              <a:gd name="connsiteY33" fmla="*/ 5814475 h 6858000"/>
              <a:gd name="connsiteX34" fmla="*/ 654861 w 2422397"/>
              <a:gd name="connsiteY34" fmla="*/ 5538948 h 6858000"/>
              <a:gd name="connsiteX35" fmla="*/ 723657 w 2422397"/>
              <a:gd name="connsiteY35" fmla="*/ 5356170 h 6858000"/>
              <a:gd name="connsiteX36" fmla="*/ 723661 w 2422397"/>
              <a:gd name="connsiteY36" fmla="*/ 5356076 h 6858000"/>
              <a:gd name="connsiteX37" fmla="*/ 725358 w 2422397"/>
              <a:gd name="connsiteY37" fmla="*/ 5309193 h 6858000"/>
              <a:gd name="connsiteX38" fmla="*/ 726926 w 2422397"/>
              <a:gd name="connsiteY38" fmla="*/ 5311182 h 6858000"/>
              <a:gd name="connsiteX39" fmla="*/ 727761 w 2422397"/>
              <a:gd name="connsiteY39" fmla="*/ 5304702 h 6858000"/>
              <a:gd name="connsiteX40" fmla="*/ 732974 w 2422397"/>
              <a:gd name="connsiteY40" fmla="*/ 5303522 h 6858000"/>
              <a:gd name="connsiteX41" fmla="*/ 762873 w 2422397"/>
              <a:gd name="connsiteY41" fmla="*/ 5269094 h 6858000"/>
              <a:gd name="connsiteX42" fmla="*/ 784867 w 2422397"/>
              <a:gd name="connsiteY42" fmla="*/ 5235785 h 6858000"/>
              <a:gd name="connsiteX43" fmla="*/ 796271 w 2422397"/>
              <a:gd name="connsiteY43" fmla="*/ 5175473 h 6858000"/>
              <a:gd name="connsiteX44" fmla="*/ 821529 w 2422397"/>
              <a:gd name="connsiteY44" fmla="*/ 5012929 h 6858000"/>
              <a:gd name="connsiteX45" fmla="*/ 846340 w 2422397"/>
              <a:gd name="connsiteY45" fmla="*/ 4944976 h 6858000"/>
              <a:gd name="connsiteX46" fmla="*/ 840157 w 2422397"/>
              <a:gd name="connsiteY46" fmla="*/ 4872869 h 6858000"/>
              <a:gd name="connsiteX47" fmla="*/ 855718 w 2422397"/>
              <a:gd name="connsiteY47" fmla="*/ 4850916 h 6858000"/>
              <a:gd name="connsiteX48" fmla="*/ 858709 w 2422397"/>
              <a:gd name="connsiteY48" fmla="*/ 4847264 h 6858000"/>
              <a:gd name="connsiteX49" fmla="*/ 863990 w 2422397"/>
              <a:gd name="connsiteY49" fmla="*/ 4829718 h 6858000"/>
              <a:gd name="connsiteX50" fmla="*/ 873842 w 2422397"/>
              <a:gd name="connsiteY50" fmla="*/ 4828439 h 6858000"/>
              <a:gd name="connsiteX51" fmla="*/ 887779 w 2422397"/>
              <a:gd name="connsiteY51" fmla="*/ 4804655 h 6858000"/>
              <a:gd name="connsiteX52" fmla="*/ 893894 w 2422397"/>
              <a:gd name="connsiteY52" fmla="*/ 4777060 h 6858000"/>
              <a:gd name="connsiteX53" fmla="*/ 883546 w 2422397"/>
              <a:gd name="connsiteY53" fmla="*/ 4777089 h 6858000"/>
              <a:gd name="connsiteX54" fmla="*/ 883812 w 2422397"/>
              <a:gd name="connsiteY54" fmla="*/ 4774559 h 6858000"/>
              <a:gd name="connsiteX55" fmla="*/ 903401 w 2422397"/>
              <a:gd name="connsiteY55" fmla="*/ 4679442 h 6858000"/>
              <a:gd name="connsiteX56" fmla="*/ 916253 w 2422397"/>
              <a:gd name="connsiteY56" fmla="*/ 4651970 h 6858000"/>
              <a:gd name="connsiteX57" fmla="*/ 922608 w 2422397"/>
              <a:gd name="connsiteY57" fmla="*/ 4649785 h 6858000"/>
              <a:gd name="connsiteX58" fmla="*/ 924139 w 2422397"/>
              <a:gd name="connsiteY58" fmla="*/ 4631605 h 6858000"/>
              <a:gd name="connsiteX59" fmla="*/ 985938 w 2422397"/>
              <a:gd name="connsiteY59" fmla="*/ 4515358 h 6858000"/>
              <a:gd name="connsiteX60" fmla="*/ 1011638 w 2422397"/>
              <a:gd name="connsiteY60" fmla="*/ 4352312 h 6858000"/>
              <a:gd name="connsiteX61" fmla="*/ 1049579 w 2422397"/>
              <a:gd name="connsiteY61" fmla="*/ 4237953 h 6858000"/>
              <a:gd name="connsiteX62" fmla="*/ 1041314 w 2422397"/>
              <a:gd name="connsiteY62" fmla="*/ 4139706 h 6858000"/>
              <a:gd name="connsiteX63" fmla="*/ 1049328 w 2422397"/>
              <a:gd name="connsiteY63" fmla="*/ 4134671 h 6858000"/>
              <a:gd name="connsiteX64" fmla="*/ 1061133 w 2422397"/>
              <a:gd name="connsiteY64" fmla="*/ 4074160 h 6858000"/>
              <a:gd name="connsiteX65" fmla="*/ 1059121 w 2422397"/>
              <a:gd name="connsiteY65" fmla="*/ 3844497 h 6858000"/>
              <a:gd name="connsiteX66" fmla="*/ 1083386 w 2422397"/>
              <a:gd name="connsiteY66" fmla="*/ 3726730 h 6858000"/>
              <a:gd name="connsiteX67" fmla="*/ 1098990 w 2422397"/>
              <a:gd name="connsiteY67" fmla="*/ 3687782 h 6858000"/>
              <a:gd name="connsiteX68" fmla="*/ 1124701 w 2422397"/>
              <a:gd name="connsiteY68" fmla="*/ 3622348 h 6858000"/>
              <a:gd name="connsiteX69" fmla="*/ 1161137 w 2422397"/>
              <a:gd name="connsiteY69" fmla="*/ 3580464 h 6858000"/>
              <a:gd name="connsiteX70" fmla="*/ 1175812 w 2422397"/>
              <a:gd name="connsiteY70" fmla="*/ 3522969 h 6858000"/>
              <a:gd name="connsiteX71" fmla="*/ 1156951 w 2422397"/>
              <a:gd name="connsiteY71" fmla="*/ 3500538 h 6858000"/>
              <a:gd name="connsiteX72" fmla="*/ 1179877 w 2422397"/>
              <a:gd name="connsiteY72" fmla="*/ 3441984 h 6858000"/>
              <a:gd name="connsiteX73" fmla="*/ 1217096 w 2422397"/>
              <a:gd name="connsiteY73" fmla="*/ 3354156 h 6858000"/>
              <a:gd name="connsiteX74" fmla="*/ 1232811 w 2422397"/>
              <a:gd name="connsiteY74" fmla="*/ 3301153 h 6858000"/>
              <a:gd name="connsiteX75" fmla="*/ 1281985 w 2422397"/>
              <a:gd name="connsiteY75" fmla="*/ 3158933 h 6858000"/>
              <a:gd name="connsiteX76" fmla="*/ 1335997 w 2422397"/>
              <a:gd name="connsiteY76" fmla="*/ 3018423 h 6858000"/>
              <a:gd name="connsiteX77" fmla="*/ 1394864 w 2422397"/>
              <a:gd name="connsiteY77" fmla="*/ 2946152 h 6858000"/>
              <a:gd name="connsiteX78" fmla="*/ 1436360 w 2422397"/>
              <a:gd name="connsiteY78" fmla="*/ 2829469 h 6858000"/>
              <a:gd name="connsiteX79" fmla="*/ 1447242 w 2422397"/>
              <a:gd name="connsiteY79" fmla="*/ 2811546 h 6858000"/>
              <a:gd name="connsiteX80" fmla="*/ 1449881 w 2422397"/>
              <a:gd name="connsiteY80" fmla="*/ 2781535 h 6858000"/>
              <a:gd name="connsiteX81" fmla="*/ 1459218 w 2422397"/>
              <a:gd name="connsiteY81" fmla="*/ 2660724 h 6858000"/>
              <a:gd name="connsiteX82" fmla="*/ 1455455 w 2422397"/>
              <a:gd name="connsiteY82" fmla="*/ 2560980 h 6858000"/>
              <a:gd name="connsiteX83" fmla="*/ 1497362 w 2422397"/>
              <a:gd name="connsiteY83" fmla="*/ 2456303 h 6858000"/>
              <a:gd name="connsiteX84" fmla="*/ 1507343 w 2422397"/>
              <a:gd name="connsiteY84" fmla="*/ 2385923 h 6858000"/>
              <a:gd name="connsiteX85" fmla="*/ 1540772 w 2422397"/>
              <a:gd name="connsiteY85" fmla="*/ 2256097 h 6858000"/>
              <a:gd name="connsiteX86" fmla="*/ 1569381 w 2422397"/>
              <a:gd name="connsiteY86" fmla="*/ 2165158 h 6858000"/>
              <a:gd name="connsiteX87" fmla="*/ 1576109 w 2422397"/>
              <a:gd name="connsiteY87" fmla="*/ 2078660 h 6858000"/>
              <a:gd name="connsiteX88" fmla="*/ 1564751 w 2422397"/>
              <a:gd name="connsiteY88" fmla="*/ 2009574 h 6858000"/>
              <a:gd name="connsiteX89" fmla="*/ 1571917 w 2422397"/>
              <a:gd name="connsiteY89" fmla="*/ 1903700 h 6858000"/>
              <a:gd name="connsiteX90" fmla="*/ 1564944 w 2422397"/>
              <a:gd name="connsiteY90" fmla="*/ 1821321 h 6858000"/>
              <a:gd name="connsiteX91" fmla="*/ 1579022 w 2422397"/>
              <a:gd name="connsiteY91" fmla="*/ 1718757 h 6858000"/>
              <a:gd name="connsiteX92" fmla="*/ 1590196 w 2422397"/>
              <a:gd name="connsiteY92" fmla="*/ 1595914 h 6858000"/>
              <a:gd name="connsiteX93" fmla="*/ 1624363 w 2422397"/>
              <a:gd name="connsiteY93" fmla="*/ 1502483 h 6858000"/>
              <a:gd name="connsiteX94" fmla="*/ 1631539 w 2422397"/>
              <a:gd name="connsiteY94" fmla="*/ 1431520 h 6858000"/>
              <a:gd name="connsiteX95" fmla="*/ 1646296 w 2422397"/>
              <a:gd name="connsiteY95" fmla="*/ 1333057 h 6858000"/>
              <a:gd name="connsiteX96" fmla="*/ 1696091 w 2422397"/>
              <a:gd name="connsiteY96" fmla="*/ 1202078 h 6858000"/>
              <a:gd name="connsiteX97" fmla="*/ 1706993 w 2422397"/>
              <a:gd name="connsiteY97" fmla="*/ 1104797 h 6858000"/>
              <a:gd name="connsiteX98" fmla="*/ 1777273 w 2422397"/>
              <a:gd name="connsiteY98" fmla="*/ 916268 h 6858000"/>
              <a:gd name="connsiteX99" fmla="*/ 1850836 w 2422397"/>
              <a:gd name="connsiteY99" fmla="*/ 825516 h 6858000"/>
              <a:gd name="connsiteX100" fmla="*/ 1911831 w 2422397"/>
              <a:gd name="connsiteY100" fmla="*/ 696577 h 6858000"/>
              <a:gd name="connsiteX101" fmla="*/ 1942209 w 2422397"/>
              <a:gd name="connsiteY101" fmla="*/ 575807 h 6858000"/>
              <a:gd name="connsiteX102" fmla="*/ 1951374 w 2422397"/>
              <a:gd name="connsiteY102" fmla="*/ 556682 h 6858000"/>
              <a:gd name="connsiteX103" fmla="*/ 1951170 w 2422397"/>
              <a:gd name="connsiteY103" fmla="*/ 526639 h 6858000"/>
              <a:gd name="connsiteX104" fmla="*/ 1949059 w 2422397"/>
              <a:gd name="connsiteY104" fmla="*/ 405872 h 6858000"/>
              <a:gd name="connsiteX105" fmla="*/ 1954018 w 2422397"/>
              <a:gd name="connsiteY105" fmla="*/ 307622 h 6858000"/>
              <a:gd name="connsiteX106" fmla="*/ 1967790 w 2422397"/>
              <a:gd name="connsiteY106" fmla="*/ 198682 h 6858000"/>
              <a:gd name="connsiteX107" fmla="*/ 1971093 w 2422397"/>
              <a:gd name="connsiteY107" fmla="*/ 127747 h 6858000"/>
              <a:gd name="connsiteX108" fmla="*/ 1951841 w 2422397"/>
              <a:gd name="connsiteY108" fmla="*/ 4678 h 6858000"/>
              <a:gd name="connsiteX109" fmla="*/ 1953649 w 2422397"/>
              <a:gd name="connsiteY109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393529 w 2422397"/>
              <a:gd name="connsiteY13" fmla="*/ 6259863 h 6858000"/>
              <a:gd name="connsiteX14" fmla="*/ 443949 w 2422397"/>
              <a:gd name="connsiteY14" fmla="*/ 6218313 h 6858000"/>
              <a:gd name="connsiteX15" fmla="*/ 478259 w 2422397"/>
              <a:gd name="connsiteY15" fmla="*/ 6183918 h 6858000"/>
              <a:gd name="connsiteX16" fmla="*/ 482177 w 2422397"/>
              <a:gd name="connsiteY16" fmla="*/ 6173358 h 6858000"/>
              <a:gd name="connsiteX17" fmla="*/ 482556 w 2422397"/>
              <a:gd name="connsiteY17" fmla="*/ 6173443 h 6858000"/>
              <a:gd name="connsiteX18" fmla="*/ 485673 w 2422397"/>
              <a:gd name="connsiteY18" fmla="*/ 6162875 h 6858000"/>
              <a:gd name="connsiteX19" fmla="*/ 524588 w 2422397"/>
              <a:gd name="connsiteY19" fmla="*/ 6111327 h 6858000"/>
              <a:gd name="connsiteX20" fmla="*/ 547843 w 2422397"/>
              <a:gd name="connsiteY20" fmla="*/ 6075666 h 6858000"/>
              <a:gd name="connsiteX21" fmla="*/ 562259 w 2422397"/>
              <a:gd name="connsiteY21" fmla="*/ 6054865 h 6858000"/>
              <a:gd name="connsiteX22" fmla="*/ 571463 w 2422397"/>
              <a:gd name="connsiteY22" fmla="*/ 6045606 h 6858000"/>
              <a:gd name="connsiteX23" fmla="*/ 573012 w 2422397"/>
              <a:gd name="connsiteY23" fmla="*/ 6046223 h 6858000"/>
              <a:gd name="connsiteX24" fmla="*/ 584071 w 2422397"/>
              <a:gd name="connsiteY24" fmla="*/ 5992286 h 6858000"/>
              <a:gd name="connsiteX25" fmla="*/ 587812 w 2422397"/>
              <a:gd name="connsiteY25" fmla="*/ 5987907 h 6858000"/>
              <a:gd name="connsiteX26" fmla="*/ 592115 w 2422397"/>
              <a:gd name="connsiteY26" fmla="*/ 5949187 h 6858000"/>
              <a:gd name="connsiteX27" fmla="*/ 595889 w 2422397"/>
              <a:gd name="connsiteY27" fmla="*/ 5931081 h 6858000"/>
              <a:gd name="connsiteX28" fmla="*/ 593758 w 2422397"/>
              <a:gd name="connsiteY28" fmla="*/ 5922047 h 6858000"/>
              <a:gd name="connsiteX29" fmla="*/ 600949 w 2422397"/>
              <a:gd name="connsiteY29" fmla="*/ 5897316 h 6858000"/>
              <a:gd name="connsiteX30" fmla="*/ 602981 w 2422397"/>
              <a:gd name="connsiteY30" fmla="*/ 5895955 h 6858000"/>
              <a:gd name="connsiteX31" fmla="*/ 604430 w 2422397"/>
              <a:gd name="connsiteY31" fmla="*/ 5870052 h 6858000"/>
              <a:gd name="connsiteX32" fmla="*/ 631983 w 2422397"/>
              <a:gd name="connsiteY32" fmla="*/ 5814475 h 6858000"/>
              <a:gd name="connsiteX33" fmla="*/ 654861 w 2422397"/>
              <a:gd name="connsiteY33" fmla="*/ 5538948 h 6858000"/>
              <a:gd name="connsiteX34" fmla="*/ 723657 w 2422397"/>
              <a:gd name="connsiteY34" fmla="*/ 5356170 h 6858000"/>
              <a:gd name="connsiteX35" fmla="*/ 723661 w 2422397"/>
              <a:gd name="connsiteY35" fmla="*/ 5356076 h 6858000"/>
              <a:gd name="connsiteX36" fmla="*/ 725358 w 2422397"/>
              <a:gd name="connsiteY36" fmla="*/ 5309193 h 6858000"/>
              <a:gd name="connsiteX37" fmla="*/ 726926 w 2422397"/>
              <a:gd name="connsiteY37" fmla="*/ 5311182 h 6858000"/>
              <a:gd name="connsiteX38" fmla="*/ 727761 w 2422397"/>
              <a:gd name="connsiteY38" fmla="*/ 5304702 h 6858000"/>
              <a:gd name="connsiteX39" fmla="*/ 732974 w 2422397"/>
              <a:gd name="connsiteY39" fmla="*/ 5303522 h 6858000"/>
              <a:gd name="connsiteX40" fmla="*/ 762873 w 2422397"/>
              <a:gd name="connsiteY40" fmla="*/ 5269094 h 6858000"/>
              <a:gd name="connsiteX41" fmla="*/ 784867 w 2422397"/>
              <a:gd name="connsiteY41" fmla="*/ 5235785 h 6858000"/>
              <a:gd name="connsiteX42" fmla="*/ 796271 w 2422397"/>
              <a:gd name="connsiteY42" fmla="*/ 5175473 h 6858000"/>
              <a:gd name="connsiteX43" fmla="*/ 821529 w 2422397"/>
              <a:gd name="connsiteY43" fmla="*/ 5012929 h 6858000"/>
              <a:gd name="connsiteX44" fmla="*/ 846340 w 2422397"/>
              <a:gd name="connsiteY44" fmla="*/ 4944976 h 6858000"/>
              <a:gd name="connsiteX45" fmla="*/ 840157 w 2422397"/>
              <a:gd name="connsiteY45" fmla="*/ 4872869 h 6858000"/>
              <a:gd name="connsiteX46" fmla="*/ 855718 w 2422397"/>
              <a:gd name="connsiteY46" fmla="*/ 4850916 h 6858000"/>
              <a:gd name="connsiteX47" fmla="*/ 858709 w 2422397"/>
              <a:gd name="connsiteY47" fmla="*/ 4847264 h 6858000"/>
              <a:gd name="connsiteX48" fmla="*/ 863990 w 2422397"/>
              <a:gd name="connsiteY48" fmla="*/ 4829718 h 6858000"/>
              <a:gd name="connsiteX49" fmla="*/ 873842 w 2422397"/>
              <a:gd name="connsiteY49" fmla="*/ 4828439 h 6858000"/>
              <a:gd name="connsiteX50" fmla="*/ 887779 w 2422397"/>
              <a:gd name="connsiteY50" fmla="*/ 4804655 h 6858000"/>
              <a:gd name="connsiteX51" fmla="*/ 893894 w 2422397"/>
              <a:gd name="connsiteY51" fmla="*/ 4777060 h 6858000"/>
              <a:gd name="connsiteX52" fmla="*/ 883546 w 2422397"/>
              <a:gd name="connsiteY52" fmla="*/ 4777089 h 6858000"/>
              <a:gd name="connsiteX53" fmla="*/ 883812 w 2422397"/>
              <a:gd name="connsiteY53" fmla="*/ 4774559 h 6858000"/>
              <a:gd name="connsiteX54" fmla="*/ 903401 w 2422397"/>
              <a:gd name="connsiteY54" fmla="*/ 4679442 h 6858000"/>
              <a:gd name="connsiteX55" fmla="*/ 916253 w 2422397"/>
              <a:gd name="connsiteY55" fmla="*/ 4651970 h 6858000"/>
              <a:gd name="connsiteX56" fmla="*/ 922608 w 2422397"/>
              <a:gd name="connsiteY56" fmla="*/ 4649785 h 6858000"/>
              <a:gd name="connsiteX57" fmla="*/ 924139 w 2422397"/>
              <a:gd name="connsiteY57" fmla="*/ 4631605 h 6858000"/>
              <a:gd name="connsiteX58" fmla="*/ 985938 w 2422397"/>
              <a:gd name="connsiteY58" fmla="*/ 4515358 h 6858000"/>
              <a:gd name="connsiteX59" fmla="*/ 1011638 w 2422397"/>
              <a:gd name="connsiteY59" fmla="*/ 4352312 h 6858000"/>
              <a:gd name="connsiteX60" fmla="*/ 1049579 w 2422397"/>
              <a:gd name="connsiteY60" fmla="*/ 4237953 h 6858000"/>
              <a:gd name="connsiteX61" fmla="*/ 1041314 w 2422397"/>
              <a:gd name="connsiteY61" fmla="*/ 4139706 h 6858000"/>
              <a:gd name="connsiteX62" fmla="*/ 1049328 w 2422397"/>
              <a:gd name="connsiteY62" fmla="*/ 4134671 h 6858000"/>
              <a:gd name="connsiteX63" fmla="*/ 1061133 w 2422397"/>
              <a:gd name="connsiteY63" fmla="*/ 4074160 h 6858000"/>
              <a:gd name="connsiteX64" fmla="*/ 1059121 w 2422397"/>
              <a:gd name="connsiteY64" fmla="*/ 3844497 h 6858000"/>
              <a:gd name="connsiteX65" fmla="*/ 1083386 w 2422397"/>
              <a:gd name="connsiteY65" fmla="*/ 3726730 h 6858000"/>
              <a:gd name="connsiteX66" fmla="*/ 1098990 w 2422397"/>
              <a:gd name="connsiteY66" fmla="*/ 3687782 h 6858000"/>
              <a:gd name="connsiteX67" fmla="*/ 1124701 w 2422397"/>
              <a:gd name="connsiteY67" fmla="*/ 3622348 h 6858000"/>
              <a:gd name="connsiteX68" fmla="*/ 1161137 w 2422397"/>
              <a:gd name="connsiteY68" fmla="*/ 3580464 h 6858000"/>
              <a:gd name="connsiteX69" fmla="*/ 1175812 w 2422397"/>
              <a:gd name="connsiteY69" fmla="*/ 3522969 h 6858000"/>
              <a:gd name="connsiteX70" fmla="*/ 1156951 w 2422397"/>
              <a:gd name="connsiteY70" fmla="*/ 3500538 h 6858000"/>
              <a:gd name="connsiteX71" fmla="*/ 1179877 w 2422397"/>
              <a:gd name="connsiteY71" fmla="*/ 3441984 h 6858000"/>
              <a:gd name="connsiteX72" fmla="*/ 1217096 w 2422397"/>
              <a:gd name="connsiteY72" fmla="*/ 3354156 h 6858000"/>
              <a:gd name="connsiteX73" fmla="*/ 1232811 w 2422397"/>
              <a:gd name="connsiteY73" fmla="*/ 3301153 h 6858000"/>
              <a:gd name="connsiteX74" fmla="*/ 1281985 w 2422397"/>
              <a:gd name="connsiteY74" fmla="*/ 3158933 h 6858000"/>
              <a:gd name="connsiteX75" fmla="*/ 1335997 w 2422397"/>
              <a:gd name="connsiteY75" fmla="*/ 3018423 h 6858000"/>
              <a:gd name="connsiteX76" fmla="*/ 1394864 w 2422397"/>
              <a:gd name="connsiteY76" fmla="*/ 2946152 h 6858000"/>
              <a:gd name="connsiteX77" fmla="*/ 1436360 w 2422397"/>
              <a:gd name="connsiteY77" fmla="*/ 2829469 h 6858000"/>
              <a:gd name="connsiteX78" fmla="*/ 1447242 w 2422397"/>
              <a:gd name="connsiteY78" fmla="*/ 2811546 h 6858000"/>
              <a:gd name="connsiteX79" fmla="*/ 1449881 w 2422397"/>
              <a:gd name="connsiteY79" fmla="*/ 2781535 h 6858000"/>
              <a:gd name="connsiteX80" fmla="*/ 1459218 w 2422397"/>
              <a:gd name="connsiteY80" fmla="*/ 2660724 h 6858000"/>
              <a:gd name="connsiteX81" fmla="*/ 1455455 w 2422397"/>
              <a:gd name="connsiteY81" fmla="*/ 2560980 h 6858000"/>
              <a:gd name="connsiteX82" fmla="*/ 1497362 w 2422397"/>
              <a:gd name="connsiteY82" fmla="*/ 2456303 h 6858000"/>
              <a:gd name="connsiteX83" fmla="*/ 1507343 w 2422397"/>
              <a:gd name="connsiteY83" fmla="*/ 2385923 h 6858000"/>
              <a:gd name="connsiteX84" fmla="*/ 1540772 w 2422397"/>
              <a:gd name="connsiteY84" fmla="*/ 2256097 h 6858000"/>
              <a:gd name="connsiteX85" fmla="*/ 1569381 w 2422397"/>
              <a:gd name="connsiteY85" fmla="*/ 2165158 h 6858000"/>
              <a:gd name="connsiteX86" fmla="*/ 1576109 w 2422397"/>
              <a:gd name="connsiteY86" fmla="*/ 2078660 h 6858000"/>
              <a:gd name="connsiteX87" fmla="*/ 1564751 w 2422397"/>
              <a:gd name="connsiteY87" fmla="*/ 2009574 h 6858000"/>
              <a:gd name="connsiteX88" fmla="*/ 1571917 w 2422397"/>
              <a:gd name="connsiteY88" fmla="*/ 1903700 h 6858000"/>
              <a:gd name="connsiteX89" fmla="*/ 1564944 w 2422397"/>
              <a:gd name="connsiteY89" fmla="*/ 1821321 h 6858000"/>
              <a:gd name="connsiteX90" fmla="*/ 1579022 w 2422397"/>
              <a:gd name="connsiteY90" fmla="*/ 1718757 h 6858000"/>
              <a:gd name="connsiteX91" fmla="*/ 1590196 w 2422397"/>
              <a:gd name="connsiteY91" fmla="*/ 1595914 h 6858000"/>
              <a:gd name="connsiteX92" fmla="*/ 1624363 w 2422397"/>
              <a:gd name="connsiteY92" fmla="*/ 1502483 h 6858000"/>
              <a:gd name="connsiteX93" fmla="*/ 1631539 w 2422397"/>
              <a:gd name="connsiteY93" fmla="*/ 1431520 h 6858000"/>
              <a:gd name="connsiteX94" fmla="*/ 1646296 w 2422397"/>
              <a:gd name="connsiteY94" fmla="*/ 1333057 h 6858000"/>
              <a:gd name="connsiteX95" fmla="*/ 1696091 w 2422397"/>
              <a:gd name="connsiteY95" fmla="*/ 1202078 h 6858000"/>
              <a:gd name="connsiteX96" fmla="*/ 1706993 w 2422397"/>
              <a:gd name="connsiteY96" fmla="*/ 1104797 h 6858000"/>
              <a:gd name="connsiteX97" fmla="*/ 1777273 w 2422397"/>
              <a:gd name="connsiteY97" fmla="*/ 916268 h 6858000"/>
              <a:gd name="connsiteX98" fmla="*/ 1850836 w 2422397"/>
              <a:gd name="connsiteY98" fmla="*/ 825516 h 6858000"/>
              <a:gd name="connsiteX99" fmla="*/ 1911831 w 2422397"/>
              <a:gd name="connsiteY99" fmla="*/ 696577 h 6858000"/>
              <a:gd name="connsiteX100" fmla="*/ 1942209 w 2422397"/>
              <a:gd name="connsiteY100" fmla="*/ 575807 h 6858000"/>
              <a:gd name="connsiteX101" fmla="*/ 1951374 w 2422397"/>
              <a:gd name="connsiteY101" fmla="*/ 556682 h 6858000"/>
              <a:gd name="connsiteX102" fmla="*/ 1951170 w 2422397"/>
              <a:gd name="connsiteY102" fmla="*/ 526639 h 6858000"/>
              <a:gd name="connsiteX103" fmla="*/ 1949059 w 2422397"/>
              <a:gd name="connsiteY103" fmla="*/ 405872 h 6858000"/>
              <a:gd name="connsiteX104" fmla="*/ 1954018 w 2422397"/>
              <a:gd name="connsiteY104" fmla="*/ 307622 h 6858000"/>
              <a:gd name="connsiteX105" fmla="*/ 1967790 w 2422397"/>
              <a:gd name="connsiteY105" fmla="*/ 198682 h 6858000"/>
              <a:gd name="connsiteX106" fmla="*/ 1971093 w 2422397"/>
              <a:gd name="connsiteY106" fmla="*/ 127747 h 6858000"/>
              <a:gd name="connsiteX107" fmla="*/ 1951841 w 2422397"/>
              <a:gd name="connsiteY107" fmla="*/ 4678 h 6858000"/>
              <a:gd name="connsiteX108" fmla="*/ 1953649 w 2422397"/>
              <a:gd name="connsiteY108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73012 w 2422397"/>
              <a:gd name="connsiteY22" fmla="*/ 6046223 h 6858000"/>
              <a:gd name="connsiteX23" fmla="*/ 584071 w 2422397"/>
              <a:gd name="connsiteY23" fmla="*/ 5992286 h 6858000"/>
              <a:gd name="connsiteX24" fmla="*/ 587812 w 2422397"/>
              <a:gd name="connsiteY24" fmla="*/ 5987907 h 6858000"/>
              <a:gd name="connsiteX25" fmla="*/ 592115 w 2422397"/>
              <a:gd name="connsiteY25" fmla="*/ 5949187 h 6858000"/>
              <a:gd name="connsiteX26" fmla="*/ 595889 w 2422397"/>
              <a:gd name="connsiteY26" fmla="*/ 5931081 h 6858000"/>
              <a:gd name="connsiteX27" fmla="*/ 593758 w 2422397"/>
              <a:gd name="connsiteY27" fmla="*/ 5922047 h 6858000"/>
              <a:gd name="connsiteX28" fmla="*/ 600949 w 2422397"/>
              <a:gd name="connsiteY28" fmla="*/ 5897316 h 6858000"/>
              <a:gd name="connsiteX29" fmla="*/ 602981 w 2422397"/>
              <a:gd name="connsiteY29" fmla="*/ 5895955 h 6858000"/>
              <a:gd name="connsiteX30" fmla="*/ 604430 w 2422397"/>
              <a:gd name="connsiteY30" fmla="*/ 5870052 h 6858000"/>
              <a:gd name="connsiteX31" fmla="*/ 631983 w 2422397"/>
              <a:gd name="connsiteY31" fmla="*/ 5814475 h 6858000"/>
              <a:gd name="connsiteX32" fmla="*/ 654861 w 2422397"/>
              <a:gd name="connsiteY32" fmla="*/ 5538948 h 6858000"/>
              <a:gd name="connsiteX33" fmla="*/ 723657 w 2422397"/>
              <a:gd name="connsiteY33" fmla="*/ 5356170 h 6858000"/>
              <a:gd name="connsiteX34" fmla="*/ 723661 w 2422397"/>
              <a:gd name="connsiteY34" fmla="*/ 5356076 h 6858000"/>
              <a:gd name="connsiteX35" fmla="*/ 725358 w 2422397"/>
              <a:gd name="connsiteY35" fmla="*/ 5309193 h 6858000"/>
              <a:gd name="connsiteX36" fmla="*/ 726926 w 2422397"/>
              <a:gd name="connsiteY36" fmla="*/ 5311182 h 6858000"/>
              <a:gd name="connsiteX37" fmla="*/ 727761 w 2422397"/>
              <a:gd name="connsiteY37" fmla="*/ 5304702 h 6858000"/>
              <a:gd name="connsiteX38" fmla="*/ 732974 w 2422397"/>
              <a:gd name="connsiteY38" fmla="*/ 5303522 h 6858000"/>
              <a:gd name="connsiteX39" fmla="*/ 762873 w 2422397"/>
              <a:gd name="connsiteY39" fmla="*/ 5269094 h 6858000"/>
              <a:gd name="connsiteX40" fmla="*/ 784867 w 2422397"/>
              <a:gd name="connsiteY40" fmla="*/ 5235785 h 6858000"/>
              <a:gd name="connsiteX41" fmla="*/ 796271 w 2422397"/>
              <a:gd name="connsiteY41" fmla="*/ 5175473 h 6858000"/>
              <a:gd name="connsiteX42" fmla="*/ 821529 w 2422397"/>
              <a:gd name="connsiteY42" fmla="*/ 5012929 h 6858000"/>
              <a:gd name="connsiteX43" fmla="*/ 846340 w 2422397"/>
              <a:gd name="connsiteY43" fmla="*/ 4944976 h 6858000"/>
              <a:gd name="connsiteX44" fmla="*/ 840157 w 2422397"/>
              <a:gd name="connsiteY44" fmla="*/ 4872869 h 6858000"/>
              <a:gd name="connsiteX45" fmla="*/ 855718 w 2422397"/>
              <a:gd name="connsiteY45" fmla="*/ 4850916 h 6858000"/>
              <a:gd name="connsiteX46" fmla="*/ 858709 w 2422397"/>
              <a:gd name="connsiteY46" fmla="*/ 4847264 h 6858000"/>
              <a:gd name="connsiteX47" fmla="*/ 863990 w 2422397"/>
              <a:gd name="connsiteY47" fmla="*/ 4829718 h 6858000"/>
              <a:gd name="connsiteX48" fmla="*/ 873842 w 2422397"/>
              <a:gd name="connsiteY48" fmla="*/ 4828439 h 6858000"/>
              <a:gd name="connsiteX49" fmla="*/ 887779 w 2422397"/>
              <a:gd name="connsiteY49" fmla="*/ 4804655 h 6858000"/>
              <a:gd name="connsiteX50" fmla="*/ 893894 w 2422397"/>
              <a:gd name="connsiteY50" fmla="*/ 4777060 h 6858000"/>
              <a:gd name="connsiteX51" fmla="*/ 883546 w 2422397"/>
              <a:gd name="connsiteY51" fmla="*/ 4777089 h 6858000"/>
              <a:gd name="connsiteX52" fmla="*/ 883812 w 2422397"/>
              <a:gd name="connsiteY52" fmla="*/ 4774559 h 6858000"/>
              <a:gd name="connsiteX53" fmla="*/ 903401 w 2422397"/>
              <a:gd name="connsiteY53" fmla="*/ 4679442 h 6858000"/>
              <a:gd name="connsiteX54" fmla="*/ 916253 w 2422397"/>
              <a:gd name="connsiteY54" fmla="*/ 4651970 h 6858000"/>
              <a:gd name="connsiteX55" fmla="*/ 922608 w 2422397"/>
              <a:gd name="connsiteY55" fmla="*/ 4649785 h 6858000"/>
              <a:gd name="connsiteX56" fmla="*/ 924139 w 2422397"/>
              <a:gd name="connsiteY56" fmla="*/ 4631605 h 6858000"/>
              <a:gd name="connsiteX57" fmla="*/ 985938 w 2422397"/>
              <a:gd name="connsiteY57" fmla="*/ 4515358 h 6858000"/>
              <a:gd name="connsiteX58" fmla="*/ 1011638 w 2422397"/>
              <a:gd name="connsiteY58" fmla="*/ 4352312 h 6858000"/>
              <a:gd name="connsiteX59" fmla="*/ 1049579 w 2422397"/>
              <a:gd name="connsiteY59" fmla="*/ 4237953 h 6858000"/>
              <a:gd name="connsiteX60" fmla="*/ 1041314 w 2422397"/>
              <a:gd name="connsiteY60" fmla="*/ 4139706 h 6858000"/>
              <a:gd name="connsiteX61" fmla="*/ 1049328 w 2422397"/>
              <a:gd name="connsiteY61" fmla="*/ 4134671 h 6858000"/>
              <a:gd name="connsiteX62" fmla="*/ 1061133 w 2422397"/>
              <a:gd name="connsiteY62" fmla="*/ 4074160 h 6858000"/>
              <a:gd name="connsiteX63" fmla="*/ 1059121 w 2422397"/>
              <a:gd name="connsiteY63" fmla="*/ 3844497 h 6858000"/>
              <a:gd name="connsiteX64" fmla="*/ 1083386 w 2422397"/>
              <a:gd name="connsiteY64" fmla="*/ 3726730 h 6858000"/>
              <a:gd name="connsiteX65" fmla="*/ 1098990 w 2422397"/>
              <a:gd name="connsiteY65" fmla="*/ 3687782 h 6858000"/>
              <a:gd name="connsiteX66" fmla="*/ 1124701 w 2422397"/>
              <a:gd name="connsiteY66" fmla="*/ 3622348 h 6858000"/>
              <a:gd name="connsiteX67" fmla="*/ 1161137 w 2422397"/>
              <a:gd name="connsiteY67" fmla="*/ 3580464 h 6858000"/>
              <a:gd name="connsiteX68" fmla="*/ 1175812 w 2422397"/>
              <a:gd name="connsiteY68" fmla="*/ 3522969 h 6858000"/>
              <a:gd name="connsiteX69" fmla="*/ 1156951 w 2422397"/>
              <a:gd name="connsiteY69" fmla="*/ 3500538 h 6858000"/>
              <a:gd name="connsiteX70" fmla="*/ 1179877 w 2422397"/>
              <a:gd name="connsiteY70" fmla="*/ 3441984 h 6858000"/>
              <a:gd name="connsiteX71" fmla="*/ 1217096 w 2422397"/>
              <a:gd name="connsiteY71" fmla="*/ 3354156 h 6858000"/>
              <a:gd name="connsiteX72" fmla="*/ 1232811 w 2422397"/>
              <a:gd name="connsiteY72" fmla="*/ 3301153 h 6858000"/>
              <a:gd name="connsiteX73" fmla="*/ 1281985 w 2422397"/>
              <a:gd name="connsiteY73" fmla="*/ 3158933 h 6858000"/>
              <a:gd name="connsiteX74" fmla="*/ 1335997 w 2422397"/>
              <a:gd name="connsiteY74" fmla="*/ 3018423 h 6858000"/>
              <a:gd name="connsiteX75" fmla="*/ 1394864 w 2422397"/>
              <a:gd name="connsiteY75" fmla="*/ 2946152 h 6858000"/>
              <a:gd name="connsiteX76" fmla="*/ 1436360 w 2422397"/>
              <a:gd name="connsiteY76" fmla="*/ 2829469 h 6858000"/>
              <a:gd name="connsiteX77" fmla="*/ 1447242 w 2422397"/>
              <a:gd name="connsiteY77" fmla="*/ 2811546 h 6858000"/>
              <a:gd name="connsiteX78" fmla="*/ 1449881 w 2422397"/>
              <a:gd name="connsiteY78" fmla="*/ 2781535 h 6858000"/>
              <a:gd name="connsiteX79" fmla="*/ 1459218 w 2422397"/>
              <a:gd name="connsiteY79" fmla="*/ 2660724 h 6858000"/>
              <a:gd name="connsiteX80" fmla="*/ 1455455 w 2422397"/>
              <a:gd name="connsiteY80" fmla="*/ 2560980 h 6858000"/>
              <a:gd name="connsiteX81" fmla="*/ 1497362 w 2422397"/>
              <a:gd name="connsiteY81" fmla="*/ 2456303 h 6858000"/>
              <a:gd name="connsiteX82" fmla="*/ 1507343 w 2422397"/>
              <a:gd name="connsiteY82" fmla="*/ 2385923 h 6858000"/>
              <a:gd name="connsiteX83" fmla="*/ 1540772 w 2422397"/>
              <a:gd name="connsiteY83" fmla="*/ 2256097 h 6858000"/>
              <a:gd name="connsiteX84" fmla="*/ 1569381 w 2422397"/>
              <a:gd name="connsiteY84" fmla="*/ 2165158 h 6858000"/>
              <a:gd name="connsiteX85" fmla="*/ 1576109 w 2422397"/>
              <a:gd name="connsiteY85" fmla="*/ 2078660 h 6858000"/>
              <a:gd name="connsiteX86" fmla="*/ 1564751 w 2422397"/>
              <a:gd name="connsiteY86" fmla="*/ 2009574 h 6858000"/>
              <a:gd name="connsiteX87" fmla="*/ 1571917 w 2422397"/>
              <a:gd name="connsiteY87" fmla="*/ 1903700 h 6858000"/>
              <a:gd name="connsiteX88" fmla="*/ 1564944 w 2422397"/>
              <a:gd name="connsiteY88" fmla="*/ 1821321 h 6858000"/>
              <a:gd name="connsiteX89" fmla="*/ 1579022 w 2422397"/>
              <a:gd name="connsiteY89" fmla="*/ 1718757 h 6858000"/>
              <a:gd name="connsiteX90" fmla="*/ 1590196 w 2422397"/>
              <a:gd name="connsiteY90" fmla="*/ 1595914 h 6858000"/>
              <a:gd name="connsiteX91" fmla="*/ 1624363 w 2422397"/>
              <a:gd name="connsiteY91" fmla="*/ 1502483 h 6858000"/>
              <a:gd name="connsiteX92" fmla="*/ 1631539 w 2422397"/>
              <a:gd name="connsiteY92" fmla="*/ 1431520 h 6858000"/>
              <a:gd name="connsiteX93" fmla="*/ 1646296 w 2422397"/>
              <a:gd name="connsiteY93" fmla="*/ 1333057 h 6858000"/>
              <a:gd name="connsiteX94" fmla="*/ 1696091 w 2422397"/>
              <a:gd name="connsiteY94" fmla="*/ 1202078 h 6858000"/>
              <a:gd name="connsiteX95" fmla="*/ 1706993 w 2422397"/>
              <a:gd name="connsiteY95" fmla="*/ 1104797 h 6858000"/>
              <a:gd name="connsiteX96" fmla="*/ 1777273 w 2422397"/>
              <a:gd name="connsiteY96" fmla="*/ 916268 h 6858000"/>
              <a:gd name="connsiteX97" fmla="*/ 1850836 w 2422397"/>
              <a:gd name="connsiteY97" fmla="*/ 825516 h 6858000"/>
              <a:gd name="connsiteX98" fmla="*/ 1911831 w 2422397"/>
              <a:gd name="connsiteY98" fmla="*/ 696577 h 6858000"/>
              <a:gd name="connsiteX99" fmla="*/ 1942209 w 2422397"/>
              <a:gd name="connsiteY99" fmla="*/ 575807 h 6858000"/>
              <a:gd name="connsiteX100" fmla="*/ 1951374 w 2422397"/>
              <a:gd name="connsiteY100" fmla="*/ 556682 h 6858000"/>
              <a:gd name="connsiteX101" fmla="*/ 1951170 w 2422397"/>
              <a:gd name="connsiteY101" fmla="*/ 526639 h 6858000"/>
              <a:gd name="connsiteX102" fmla="*/ 1949059 w 2422397"/>
              <a:gd name="connsiteY102" fmla="*/ 405872 h 6858000"/>
              <a:gd name="connsiteX103" fmla="*/ 1954018 w 2422397"/>
              <a:gd name="connsiteY103" fmla="*/ 307622 h 6858000"/>
              <a:gd name="connsiteX104" fmla="*/ 1967790 w 2422397"/>
              <a:gd name="connsiteY104" fmla="*/ 198682 h 6858000"/>
              <a:gd name="connsiteX105" fmla="*/ 1971093 w 2422397"/>
              <a:gd name="connsiteY105" fmla="*/ 127747 h 6858000"/>
              <a:gd name="connsiteX106" fmla="*/ 1951841 w 2422397"/>
              <a:gd name="connsiteY106" fmla="*/ 4678 h 6858000"/>
              <a:gd name="connsiteX107" fmla="*/ 1953649 w 2422397"/>
              <a:gd name="connsiteY10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54861 w 2422397"/>
              <a:gd name="connsiteY31" fmla="*/ 5538948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56951 w 2422397"/>
              <a:gd name="connsiteY68" fmla="*/ 3500538 h 6858000"/>
              <a:gd name="connsiteX69" fmla="*/ 1179877 w 2422397"/>
              <a:gd name="connsiteY69" fmla="*/ 3441984 h 6858000"/>
              <a:gd name="connsiteX70" fmla="*/ 1217096 w 2422397"/>
              <a:gd name="connsiteY70" fmla="*/ 3354156 h 6858000"/>
              <a:gd name="connsiteX71" fmla="*/ 1232811 w 2422397"/>
              <a:gd name="connsiteY71" fmla="*/ 3301153 h 6858000"/>
              <a:gd name="connsiteX72" fmla="*/ 1281985 w 2422397"/>
              <a:gd name="connsiteY72" fmla="*/ 3158933 h 6858000"/>
              <a:gd name="connsiteX73" fmla="*/ 1335997 w 2422397"/>
              <a:gd name="connsiteY73" fmla="*/ 3018423 h 6858000"/>
              <a:gd name="connsiteX74" fmla="*/ 1394864 w 2422397"/>
              <a:gd name="connsiteY74" fmla="*/ 2946152 h 6858000"/>
              <a:gd name="connsiteX75" fmla="*/ 1436360 w 2422397"/>
              <a:gd name="connsiteY75" fmla="*/ 2829469 h 6858000"/>
              <a:gd name="connsiteX76" fmla="*/ 1447242 w 2422397"/>
              <a:gd name="connsiteY76" fmla="*/ 2811546 h 6858000"/>
              <a:gd name="connsiteX77" fmla="*/ 1449881 w 2422397"/>
              <a:gd name="connsiteY77" fmla="*/ 2781535 h 6858000"/>
              <a:gd name="connsiteX78" fmla="*/ 1459218 w 2422397"/>
              <a:gd name="connsiteY78" fmla="*/ 2660724 h 6858000"/>
              <a:gd name="connsiteX79" fmla="*/ 1455455 w 2422397"/>
              <a:gd name="connsiteY79" fmla="*/ 2560980 h 6858000"/>
              <a:gd name="connsiteX80" fmla="*/ 1497362 w 2422397"/>
              <a:gd name="connsiteY80" fmla="*/ 2456303 h 6858000"/>
              <a:gd name="connsiteX81" fmla="*/ 1507343 w 2422397"/>
              <a:gd name="connsiteY81" fmla="*/ 2385923 h 6858000"/>
              <a:gd name="connsiteX82" fmla="*/ 1540772 w 2422397"/>
              <a:gd name="connsiteY82" fmla="*/ 2256097 h 6858000"/>
              <a:gd name="connsiteX83" fmla="*/ 1569381 w 2422397"/>
              <a:gd name="connsiteY83" fmla="*/ 2165158 h 6858000"/>
              <a:gd name="connsiteX84" fmla="*/ 1576109 w 2422397"/>
              <a:gd name="connsiteY84" fmla="*/ 2078660 h 6858000"/>
              <a:gd name="connsiteX85" fmla="*/ 1564751 w 2422397"/>
              <a:gd name="connsiteY85" fmla="*/ 2009574 h 6858000"/>
              <a:gd name="connsiteX86" fmla="*/ 1571917 w 2422397"/>
              <a:gd name="connsiteY86" fmla="*/ 1903700 h 6858000"/>
              <a:gd name="connsiteX87" fmla="*/ 1564944 w 2422397"/>
              <a:gd name="connsiteY87" fmla="*/ 1821321 h 6858000"/>
              <a:gd name="connsiteX88" fmla="*/ 1579022 w 2422397"/>
              <a:gd name="connsiteY88" fmla="*/ 1718757 h 6858000"/>
              <a:gd name="connsiteX89" fmla="*/ 1590196 w 2422397"/>
              <a:gd name="connsiteY89" fmla="*/ 1595914 h 6858000"/>
              <a:gd name="connsiteX90" fmla="*/ 1624363 w 2422397"/>
              <a:gd name="connsiteY90" fmla="*/ 1502483 h 6858000"/>
              <a:gd name="connsiteX91" fmla="*/ 1631539 w 2422397"/>
              <a:gd name="connsiteY91" fmla="*/ 1431520 h 6858000"/>
              <a:gd name="connsiteX92" fmla="*/ 1646296 w 2422397"/>
              <a:gd name="connsiteY92" fmla="*/ 1333057 h 6858000"/>
              <a:gd name="connsiteX93" fmla="*/ 1696091 w 2422397"/>
              <a:gd name="connsiteY93" fmla="*/ 1202078 h 6858000"/>
              <a:gd name="connsiteX94" fmla="*/ 1706993 w 2422397"/>
              <a:gd name="connsiteY94" fmla="*/ 1104797 h 6858000"/>
              <a:gd name="connsiteX95" fmla="*/ 1777273 w 2422397"/>
              <a:gd name="connsiteY95" fmla="*/ 916268 h 6858000"/>
              <a:gd name="connsiteX96" fmla="*/ 1850836 w 2422397"/>
              <a:gd name="connsiteY96" fmla="*/ 825516 h 6858000"/>
              <a:gd name="connsiteX97" fmla="*/ 1911831 w 2422397"/>
              <a:gd name="connsiteY97" fmla="*/ 696577 h 6858000"/>
              <a:gd name="connsiteX98" fmla="*/ 1942209 w 2422397"/>
              <a:gd name="connsiteY98" fmla="*/ 575807 h 6858000"/>
              <a:gd name="connsiteX99" fmla="*/ 1951374 w 2422397"/>
              <a:gd name="connsiteY99" fmla="*/ 556682 h 6858000"/>
              <a:gd name="connsiteX100" fmla="*/ 1951170 w 2422397"/>
              <a:gd name="connsiteY100" fmla="*/ 526639 h 6858000"/>
              <a:gd name="connsiteX101" fmla="*/ 1949059 w 2422397"/>
              <a:gd name="connsiteY101" fmla="*/ 405872 h 6858000"/>
              <a:gd name="connsiteX102" fmla="*/ 1954018 w 2422397"/>
              <a:gd name="connsiteY102" fmla="*/ 307622 h 6858000"/>
              <a:gd name="connsiteX103" fmla="*/ 1967790 w 2422397"/>
              <a:gd name="connsiteY103" fmla="*/ 198682 h 6858000"/>
              <a:gd name="connsiteX104" fmla="*/ 1971093 w 2422397"/>
              <a:gd name="connsiteY104" fmla="*/ 127747 h 6858000"/>
              <a:gd name="connsiteX105" fmla="*/ 1951841 w 2422397"/>
              <a:gd name="connsiteY105" fmla="*/ 4678 h 6858000"/>
              <a:gd name="connsiteX106" fmla="*/ 1953649 w 2422397"/>
              <a:gd name="connsiteY10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56951 w 2422397"/>
              <a:gd name="connsiteY68" fmla="*/ 3500538 h 6858000"/>
              <a:gd name="connsiteX69" fmla="*/ 1179877 w 2422397"/>
              <a:gd name="connsiteY69" fmla="*/ 3441984 h 6858000"/>
              <a:gd name="connsiteX70" fmla="*/ 1217096 w 2422397"/>
              <a:gd name="connsiteY70" fmla="*/ 3354156 h 6858000"/>
              <a:gd name="connsiteX71" fmla="*/ 1232811 w 2422397"/>
              <a:gd name="connsiteY71" fmla="*/ 3301153 h 6858000"/>
              <a:gd name="connsiteX72" fmla="*/ 1281985 w 2422397"/>
              <a:gd name="connsiteY72" fmla="*/ 3158933 h 6858000"/>
              <a:gd name="connsiteX73" fmla="*/ 1335997 w 2422397"/>
              <a:gd name="connsiteY73" fmla="*/ 3018423 h 6858000"/>
              <a:gd name="connsiteX74" fmla="*/ 1394864 w 2422397"/>
              <a:gd name="connsiteY74" fmla="*/ 2946152 h 6858000"/>
              <a:gd name="connsiteX75" fmla="*/ 1436360 w 2422397"/>
              <a:gd name="connsiteY75" fmla="*/ 2829469 h 6858000"/>
              <a:gd name="connsiteX76" fmla="*/ 1447242 w 2422397"/>
              <a:gd name="connsiteY76" fmla="*/ 2811546 h 6858000"/>
              <a:gd name="connsiteX77" fmla="*/ 1449881 w 2422397"/>
              <a:gd name="connsiteY77" fmla="*/ 2781535 h 6858000"/>
              <a:gd name="connsiteX78" fmla="*/ 1459218 w 2422397"/>
              <a:gd name="connsiteY78" fmla="*/ 2660724 h 6858000"/>
              <a:gd name="connsiteX79" fmla="*/ 1455455 w 2422397"/>
              <a:gd name="connsiteY79" fmla="*/ 2560980 h 6858000"/>
              <a:gd name="connsiteX80" fmla="*/ 1497362 w 2422397"/>
              <a:gd name="connsiteY80" fmla="*/ 2456303 h 6858000"/>
              <a:gd name="connsiteX81" fmla="*/ 1507343 w 2422397"/>
              <a:gd name="connsiteY81" fmla="*/ 2385923 h 6858000"/>
              <a:gd name="connsiteX82" fmla="*/ 1540772 w 2422397"/>
              <a:gd name="connsiteY82" fmla="*/ 2256097 h 6858000"/>
              <a:gd name="connsiteX83" fmla="*/ 1569381 w 2422397"/>
              <a:gd name="connsiteY83" fmla="*/ 2165158 h 6858000"/>
              <a:gd name="connsiteX84" fmla="*/ 1576109 w 2422397"/>
              <a:gd name="connsiteY84" fmla="*/ 2078660 h 6858000"/>
              <a:gd name="connsiteX85" fmla="*/ 1564751 w 2422397"/>
              <a:gd name="connsiteY85" fmla="*/ 2009574 h 6858000"/>
              <a:gd name="connsiteX86" fmla="*/ 1571917 w 2422397"/>
              <a:gd name="connsiteY86" fmla="*/ 1903700 h 6858000"/>
              <a:gd name="connsiteX87" fmla="*/ 1564944 w 2422397"/>
              <a:gd name="connsiteY87" fmla="*/ 1821321 h 6858000"/>
              <a:gd name="connsiteX88" fmla="*/ 1579022 w 2422397"/>
              <a:gd name="connsiteY88" fmla="*/ 1718757 h 6858000"/>
              <a:gd name="connsiteX89" fmla="*/ 1590196 w 2422397"/>
              <a:gd name="connsiteY89" fmla="*/ 1595914 h 6858000"/>
              <a:gd name="connsiteX90" fmla="*/ 1624363 w 2422397"/>
              <a:gd name="connsiteY90" fmla="*/ 1502483 h 6858000"/>
              <a:gd name="connsiteX91" fmla="*/ 1631539 w 2422397"/>
              <a:gd name="connsiteY91" fmla="*/ 1431520 h 6858000"/>
              <a:gd name="connsiteX92" fmla="*/ 1646296 w 2422397"/>
              <a:gd name="connsiteY92" fmla="*/ 1333057 h 6858000"/>
              <a:gd name="connsiteX93" fmla="*/ 1696091 w 2422397"/>
              <a:gd name="connsiteY93" fmla="*/ 1202078 h 6858000"/>
              <a:gd name="connsiteX94" fmla="*/ 1706993 w 2422397"/>
              <a:gd name="connsiteY94" fmla="*/ 1104797 h 6858000"/>
              <a:gd name="connsiteX95" fmla="*/ 1777273 w 2422397"/>
              <a:gd name="connsiteY95" fmla="*/ 916268 h 6858000"/>
              <a:gd name="connsiteX96" fmla="*/ 1850836 w 2422397"/>
              <a:gd name="connsiteY96" fmla="*/ 825516 h 6858000"/>
              <a:gd name="connsiteX97" fmla="*/ 1911831 w 2422397"/>
              <a:gd name="connsiteY97" fmla="*/ 696577 h 6858000"/>
              <a:gd name="connsiteX98" fmla="*/ 1942209 w 2422397"/>
              <a:gd name="connsiteY98" fmla="*/ 575807 h 6858000"/>
              <a:gd name="connsiteX99" fmla="*/ 1951374 w 2422397"/>
              <a:gd name="connsiteY99" fmla="*/ 556682 h 6858000"/>
              <a:gd name="connsiteX100" fmla="*/ 1951170 w 2422397"/>
              <a:gd name="connsiteY100" fmla="*/ 526639 h 6858000"/>
              <a:gd name="connsiteX101" fmla="*/ 1949059 w 2422397"/>
              <a:gd name="connsiteY101" fmla="*/ 405872 h 6858000"/>
              <a:gd name="connsiteX102" fmla="*/ 1954018 w 2422397"/>
              <a:gd name="connsiteY102" fmla="*/ 307622 h 6858000"/>
              <a:gd name="connsiteX103" fmla="*/ 1967790 w 2422397"/>
              <a:gd name="connsiteY103" fmla="*/ 198682 h 6858000"/>
              <a:gd name="connsiteX104" fmla="*/ 1971093 w 2422397"/>
              <a:gd name="connsiteY104" fmla="*/ 127747 h 6858000"/>
              <a:gd name="connsiteX105" fmla="*/ 1951841 w 2422397"/>
              <a:gd name="connsiteY105" fmla="*/ 4678 h 6858000"/>
              <a:gd name="connsiteX106" fmla="*/ 1953649 w 2422397"/>
              <a:gd name="connsiteY10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79877 w 2422397"/>
              <a:gd name="connsiteY68" fmla="*/ 3441984 h 6858000"/>
              <a:gd name="connsiteX69" fmla="*/ 1217096 w 2422397"/>
              <a:gd name="connsiteY69" fmla="*/ 3354156 h 6858000"/>
              <a:gd name="connsiteX70" fmla="*/ 1232811 w 2422397"/>
              <a:gd name="connsiteY70" fmla="*/ 3301153 h 6858000"/>
              <a:gd name="connsiteX71" fmla="*/ 1281985 w 2422397"/>
              <a:gd name="connsiteY71" fmla="*/ 3158933 h 6858000"/>
              <a:gd name="connsiteX72" fmla="*/ 1335997 w 2422397"/>
              <a:gd name="connsiteY72" fmla="*/ 3018423 h 6858000"/>
              <a:gd name="connsiteX73" fmla="*/ 1394864 w 2422397"/>
              <a:gd name="connsiteY73" fmla="*/ 2946152 h 6858000"/>
              <a:gd name="connsiteX74" fmla="*/ 1436360 w 2422397"/>
              <a:gd name="connsiteY74" fmla="*/ 2829469 h 6858000"/>
              <a:gd name="connsiteX75" fmla="*/ 1447242 w 2422397"/>
              <a:gd name="connsiteY75" fmla="*/ 2811546 h 6858000"/>
              <a:gd name="connsiteX76" fmla="*/ 1449881 w 2422397"/>
              <a:gd name="connsiteY76" fmla="*/ 2781535 h 6858000"/>
              <a:gd name="connsiteX77" fmla="*/ 1459218 w 2422397"/>
              <a:gd name="connsiteY77" fmla="*/ 2660724 h 6858000"/>
              <a:gd name="connsiteX78" fmla="*/ 1455455 w 2422397"/>
              <a:gd name="connsiteY78" fmla="*/ 2560980 h 6858000"/>
              <a:gd name="connsiteX79" fmla="*/ 1497362 w 2422397"/>
              <a:gd name="connsiteY79" fmla="*/ 2456303 h 6858000"/>
              <a:gd name="connsiteX80" fmla="*/ 1507343 w 2422397"/>
              <a:gd name="connsiteY80" fmla="*/ 2385923 h 6858000"/>
              <a:gd name="connsiteX81" fmla="*/ 1540772 w 2422397"/>
              <a:gd name="connsiteY81" fmla="*/ 2256097 h 6858000"/>
              <a:gd name="connsiteX82" fmla="*/ 1569381 w 2422397"/>
              <a:gd name="connsiteY82" fmla="*/ 2165158 h 6858000"/>
              <a:gd name="connsiteX83" fmla="*/ 1576109 w 2422397"/>
              <a:gd name="connsiteY83" fmla="*/ 2078660 h 6858000"/>
              <a:gd name="connsiteX84" fmla="*/ 1564751 w 2422397"/>
              <a:gd name="connsiteY84" fmla="*/ 2009574 h 6858000"/>
              <a:gd name="connsiteX85" fmla="*/ 1571917 w 2422397"/>
              <a:gd name="connsiteY85" fmla="*/ 1903700 h 6858000"/>
              <a:gd name="connsiteX86" fmla="*/ 1564944 w 2422397"/>
              <a:gd name="connsiteY86" fmla="*/ 1821321 h 6858000"/>
              <a:gd name="connsiteX87" fmla="*/ 1579022 w 2422397"/>
              <a:gd name="connsiteY87" fmla="*/ 1718757 h 6858000"/>
              <a:gd name="connsiteX88" fmla="*/ 1590196 w 2422397"/>
              <a:gd name="connsiteY88" fmla="*/ 1595914 h 6858000"/>
              <a:gd name="connsiteX89" fmla="*/ 1624363 w 2422397"/>
              <a:gd name="connsiteY89" fmla="*/ 1502483 h 6858000"/>
              <a:gd name="connsiteX90" fmla="*/ 1631539 w 2422397"/>
              <a:gd name="connsiteY90" fmla="*/ 1431520 h 6858000"/>
              <a:gd name="connsiteX91" fmla="*/ 1646296 w 2422397"/>
              <a:gd name="connsiteY91" fmla="*/ 1333057 h 6858000"/>
              <a:gd name="connsiteX92" fmla="*/ 1696091 w 2422397"/>
              <a:gd name="connsiteY92" fmla="*/ 1202078 h 6858000"/>
              <a:gd name="connsiteX93" fmla="*/ 1706993 w 2422397"/>
              <a:gd name="connsiteY93" fmla="*/ 1104797 h 6858000"/>
              <a:gd name="connsiteX94" fmla="*/ 1777273 w 2422397"/>
              <a:gd name="connsiteY94" fmla="*/ 916268 h 6858000"/>
              <a:gd name="connsiteX95" fmla="*/ 1850836 w 2422397"/>
              <a:gd name="connsiteY95" fmla="*/ 825516 h 6858000"/>
              <a:gd name="connsiteX96" fmla="*/ 1911831 w 2422397"/>
              <a:gd name="connsiteY96" fmla="*/ 696577 h 6858000"/>
              <a:gd name="connsiteX97" fmla="*/ 1942209 w 2422397"/>
              <a:gd name="connsiteY97" fmla="*/ 575807 h 6858000"/>
              <a:gd name="connsiteX98" fmla="*/ 1951374 w 2422397"/>
              <a:gd name="connsiteY98" fmla="*/ 556682 h 6858000"/>
              <a:gd name="connsiteX99" fmla="*/ 1951170 w 2422397"/>
              <a:gd name="connsiteY99" fmla="*/ 526639 h 6858000"/>
              <a:gd name="connsiteX100" fmla="*/ 1949059 w 2422397"/>
              <a:gd name="connsiteY100" fmla="*/ 405872 h 6858000"/>
              <a:gd name="connsiteX101" fmla="*/ 1954018 w 2422397"/>
              <a:gd name="connsiteY101" fmla="*/ 307622 h 6858000"/>
              <a:gd name="connsiteX102" fmla="*/ 1967790 w 2422397"/>
              <a:gd name="connsiteY102" fmla="*/ 198682 h 6858000"/>
              <a:gd name="connsiteX103" fmla="*/ 1971093 w 2422397"/>
              <a:gd name="connsiteY103" fmla="*/ 127747 h 6858000"/>
              <a:gd name="connsiteX104" fmla="*/ 1951841 w 2422397"/>
              <a:gd name="connsiteY104" fmla="*/ 4678 h 6858000"/>
              <a:gd name="connsiteX105" fmla="*/ 1953649 w 2422397"/>
              <a:gd name="connsiteY10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9877 w 2422397"/>
              <a:gd name="connsiteY67" fmla="*/ 3441984 h 6858000"/>
              <a:gd name="connsiteX68" fmla="*/ 1217096 w 2422397"/>
              <a:gd name="connsiteY68" fmla="*/ 3354156 h 6858000"/>
              <a:gd name="connsiteX69" fmla="*/ 1232811 w 2422397"/>
              <a:gd name="connsiteY69" fmla="*/ 3301153 h 6858000"/>
              <a:gd name="connsiteX70" fmla="*/ 1281985 w 2422397"/>
              <a:gd name="connsiteY70" fmla="*/ 3158933 h 6858000"/>
              <a:gd name="connsiteX71" fmla="*/ 1335997 w 2422397"/>
              <a:gd name="connsiteY71" fmla="*/ 3018423 h 6858000"/>
              <a:gd name="connsiteX72" fmla="*/ 1394864 w 2422397"/>
              <a:gd name="connsiteY72" fmla="*/ 2946152 h 6858000"/>
              <a:gd name="connsiteX73" fmla="*/ 1436360 w 2422397"/>
              <a:gd name="connsiteY73" fmla="*/ 2829469 h 6858000"/>
              <a:gd name="connsiteX74" fmla="*/ 1447242 w 2422397"/>
              <a:gd name="connsiteY74" fmla="*/ 2811546 h 6858000"/>
              <a:gd name="connsiteX75" fmla="*/ 1449881 w 2422397"/>
              <a:gd name="connsiteY75" fmla="*/ 2781535 h 6858000"/>
              <a:gd name="connsiteX76" fmla="*/ 1459218 w 2422397"/>
              <a:gd name="connsiteY76" fmla="*/ 2660724 h 6858000"/>
              <a:gd name="connsiteX77" fmla="*/ 1455455 w 2422397"/>
              <a:gd name="connsiteY77" fmla="*/ 2560980 h 6858000"/>
              <a:gd name="connsiteX78" fmla="*/ 1497362 w 2422397"/>
              <a:gd name="connsiteY78" fmla="*/ 2456303 h 6858000"/>
              <a:gd name="connsiteX79" fmla="*/ 1507343 w 2422397"/>
              <a:gd name="connsiteY79" fmla="*/ 2385923 h 6858000"/>
              <a:gd name="connsiteX80" fmla="*/ 1540772 w 2422397"/>
              <a:gd name="connsiteY80" fmla="*/ 2256097 h 6858000"/>
              <a:gd name="connsiteX81" fmla="*/ 1569381 w 2422397"/>
              <a:gd name="connsiteY81" fmla="*/ 2165158 h 6858000"/>
              <a:gd name="connsiteX82" fmla="*/ 1576109 w 2422397"/>
              <a:gd name="connsiteY82" fmla="*/ 2078660 h 6858000"/>
              <a:gd name="connsiteX83" fmla="*/ 1564751 w 2422397"/>
              <a:gd name="connsiteY83" fmla="*/ 2009574 h 6858000"/>
              <a:gd name="connsiteX84" fmla="*/ 1571917 w 2422397"/>
              <a:gd name="connsiteY84" fmla="*/ 1903700 h 6858000"/>
              <a:gd name="connsiteX85" fmla="*/ 1564944 w 2422397"/>
              <a:gd name="connsiteY85" fmla="*/ 1821321 h 6858000"/>
              <a:gd name="connsiteX86" fmla="*/ 1579022 w 2422397"/>
              <a:gd name="connsiteY86" fmla="*/ 1718757 h 6858000"/>
              <a:gd name="connsiteX87" fmla="*/ 1590196 w 2422397"/>
              <a:gd name="connsiteY87" fmla="*/ 1595914 h 6858000"/>
              <a:gd name="connsiteX88" fmla="*/ 1624363 w 2422397"/>
              <a:gd name="connsiteY88" fmla="*/ 1502483 h 6858000"/>
              <a:gd name="connsiteX89" fmla="*/ 1631539 w 2422397"/>
              <a:gd name="connsiteY89" fmla="*/ 1431520 h 6858000"/>
              <a:gd name="connsiteX90" fmla="*/ 1646296 w 2422397"/>
              <a:gd name="connsiteY90" fmla="*/ 1333057 h 6858000"/>
              <a:gd name="connsiteX91" fmla="*/ 1696091 w 2422397"/>
              <a:gd name="connsiteY91" fmla="*/ 1202078 h 6858000"/>
              <a:gd name="connsiteX92" fmla="*/ 1706993 w 2422397"/>
              <a:gd name="connsiteY92" fmla="*/ 1104797 h 6858000"/>
              <a:gd name="connsiteX93" fmla="*/ 1777273 w 2422397"/>
              <a:gd name="connsiteY93" fmla="*/ 916268 h 6858000"/>
              <a:gd name="connsiteX94" fmla="*/ 1850836 w 2422397"/>
              <a:gd name="connsiteY94" fmla="*/ 825516 h 6858000"/>
              <a:gd name="connsiteX95" fmla="*/ 1911831 w 2422397"/>
              <a:gd name="connsiteY95" fmla="*/ 696577 h 6858000"/>
              <a:gd name="connsiteX96" fmla="*/ 1942209 w 2422397"/>
              <a:gd name="connsiteY96" fmla="*/ 575807 h 6858000"/>
              <a:gd name="connsiteX97" fmla="*/ 1951374 w 2422397"/>
              <a:gd name="connsiteY97" fmla="*/ 556682 h 6858000"/>
              <a:gd name="connsiteX98" fmla="*/ 1951170 w 2422397"/>
              <a:gd name="connsiteY98" fmla="*/ 526639 h 6858000"/>
              <a:gd name="connsiteX99" fmla="*/ 1949059 w 2422397"/>
              <a:gd name="connsiteY99" fmla="*/ 405872 h 6858000"/>
              <a:gd name="connsiteX100" fmla="*/ 1954018 w 2422397"/>
              <a:gd name="connsiteY100" fmla="*/ 307622 h 6858000"/>
              <a:gd name="connsiteX101" fmla="*/ 1967790 w 2422397"/>
              <a:gd name="connsiteY101" fmla="*/ 198682 h 6858000"/>
              <a:gd name="connsiteX102" fmla="*/ 1971093 w 2422397"/>
              <a:gd name="connsiteY102" fmla="*/ 127747 h 6858000"/>
              <a:gd name="connsiteX103" fmla="*/ 1951841 w 2422397"/>
              <a:gd name="connsiteY103" fmla="*/ 4678 h 6858000"/>
              <a:gd name="connsiteX104" fmla="*/ 1953649 w 2422397"/>
              <a:gd name="connsiteY10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49917 w 2422397"/>
              <a:gd name="connsiteY66" fmla="*/ 3558025 h 6858000"/>
              <a:gd name="connsiteX67" fmla="*/ 1179877 w 2422397"/>
              <a:gd name="connsiteY67" fmla="*/ 3441984 h 6858000"/>
              <a:gd name="connsiteX68" fmla="*/ 1217096 w 2422397"/>
              <a:gd name="connsiteY68" fmla="*/ 3354156 h 6858000"/>
              <a:gd name="connsiteX69" fmla="*/ 1232811 w 2422397"/>
              <a:gd name="connsiteY69" fmla="*/ 3301153 h 6858000"/>
              <a:gd name="connsiteX70" fmla="*/ 1281985 w 2422397"/>
              <a:gd name="connsiteY70" fmla="*/ 3158933 h 6858000"/>
              <a:gd name="connsiteX71" fmla="*/ 1335997 w 2422397"/>
              <a:gd name="connsiteY71" fmla="*/ 3018423 h 6858000"/>
              <a:gd name="connsiteX72" fmla="*/ 1394864 w 2422397"/>
              <a:gd name="connsiteY72" fmla="*/ 2946152 h 6858000"/>
              <a:gd name="connsiteX73" fmla="*/ 1436360 w 2422397"/>
              <a:gd name="connsiteY73" fmla="*/ 2829469 h 6858000"/>
              <a:gd name="connsiteX74" fmla="*/ 1447242 w 2422397"/>
              <a:gd name="connsiteY74" fmla="*/ 2811546 h 6858000"/>
              <a:gd name="connsiteX75" fmla="*/ 1449881 w 2422397"/>
              <a:gd name="connsiteY75" fmla="*/ 2781535 h 6858000"/>
              <a:gd name="connsiteX76" fmla="*/ 1459218 w 2422397"/>
              <a:gd name="connsiteY76" fmla="*/ 2660724 h 6858000"/>
              <a:gd name="connsiteX77" fmla="*/ 1455455 w 2422397"/>
              <a:gd name="connsiteY77" fmla="*/ 2560980 h 6858000"/>
              <a:gd name="connsiteX78" fmla="*/ 1497362 w 2422397"/>
              <a:gd name="connsiteY78" fmla="*/ 2456303 h 6858000"/>
              <a:gd name="connsiteX79" fmla="*/ 1507343 w 2422397"/>
              <a:gd name="connsiteY79" fmla="*/ 2385923 h 6858000"/>
              <a:gd name="connsiteX80" fmla="*/ 1540772 w 2422397"/>
              <a:gd name="connsiteY80" fmla="*/ 2256097 h 6858000"/>
              <a:gd name="connsiteX81" fmla="*/ 1569381 w 2422397"/>
              <a:gd name="connsiteY81" fmla="*/ 2165158 h 6858000"/>
              <a:gd name="connsiteX82" fmla="*/ 1576109 w 2422397"/>
              <a:gd name="connsiteY82" fmla="*/ 2078660 h 6858000"/>
              <a:gd name="connsiteX83" fmla="*/ 1564751 w 2422397"/>
              <a:gd name="connsiteY83" fmla="*/ 2009574 h 6858000"/>
              <a:gd name="connsiteX84" fmla="*/ 1571917 w 2422397"/>
              <a:gd name="connsiteY84" fmla="*/ 1903700 h 6858000"/>
              <a:gd name="connsiteX85" fmla="*/ 1564944 w 2422397"/>
              <a:gd name="connsiteY85" fmla="*/ 1821321 h 6858000"/>
              <a:gd name="connsiteX86" fmla="*/ 1579022 w 2422397"/>
              <a:gd name="connsiteY86" fmla="*/ 1718757 h 6858000"/>
              <a:gd name="connsiteX87" fmla="*/ 1590196 w 2422397"/>
              <a:gd name="connsiteY87" fmla="*/ 1595914 h 6858000"/>
              <a:gd name="connsiteX88" fmla="*/ 1624363 w 2422397"/>
              <a:gd name="connsiteY88" fmla="*/ 1502483 h 6858000"/>
              <a:gd name="connsiteX89" fmla="*/ 1631539 w 2422397"/>
              <a:gd name="connsiteY89" fmla="*/ 1431520 h 6858000"/>
              <a:gd name="connsiteX90" fmla="*/ 1646296 w 2422397"/>
              <a:gd name="connsiteY90" fmla="*/ 1333057 h 6858000"/>
              <a:gd name="connsiteX91" fmla="*/ 1696091 w 2422397"/>
              <a:gd name="connsiteY91" fmla="*/ 1202078 h 6858000"/>
              <a:gd name="connsiteX92" fmla="*/ 1706993 w 2422397"/>
              <a:gd name="connsiteY92" fmla="*/ 1104797 h 6858000"/>
              <a:gd name="connsiteX93" fmla="*/ 1777273 w 2422397"/>
              <a:gd name="connsiteY93" fmla="*/ 916268 h 6858000"/>
              <a:gd name="connsiteX94" fmla="*/ 1850836 w 2422397"/>
              <a:gd name="connsiteY94" fmla="*/ 825516 h 6858000"/>
              <a:gd name="connsiteX95" fmla="*/ 1911831 w 2422397"/>
              <a:gd name="connsiteY95" fmla="*/ 696577 h 6858000"/>
              <a:gd name="connsiteX96" fmla="*/ 1942209 w 2422397"/>
              <a:gd name="connsiteY96" fmla="*/ 575807 h 6858000"/>
              <a:gd name="connsiteX97" fmla="*/ 1951374 w 2422397"/>
              <a:gd name="connsiteY97" fmla="*/ 556682 h 6858000"/>
              <a:gd name="connsiteX98" fmla="*/ 1951170 w 2422397"/>
              <a:gd name="connsiteY98" fmla="*/ 526639 h 6858000"/>
              <a:gd name="connsiteX99" fmla="*/ 1949059 w 2422397"/>
              <a:gd name="connsiteY99" fmla="*/ 405872 h 6858000"/>
              <a:gd name="connsiteX100" fmla="*/ 1954018 w 2422397"/>
              <a:gd name="connsiteY100" fmla="*/ 307622 h 6858000"/>
              <a:gd name="connsiteX101" fmla="*/ 1967790 w 2422397"/>
              <a:gd name="connsiteY101" fmla="*/ 198682 h 6858000"/>
              <a:gd name="connsiteX102" fmla="*/ 1971093 w 2422397"/>
              <a:gd name="connsiteY102" fmla="*/ 127747 h 6858000"/>
              <a:gd name="connsiteX103" fmla="*/ 1951841 w 2422397"/>
              <a:gd name="connsiteY103" fmla="*/ 4678 h 6858000"/>
              <a:gd name="connsiteX104" fmla="*/ 1953649 w 2422397"/>
              <a:gd name="connsiteY10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55455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55455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850836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50836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54018 w 2422397"/>
              <a:gd name="connsiteY97" fmla="*/ 307622 h 6858000"/>
              <a:gd name="connsiteX98" fmla="*/ 1967790 w 2422397"/>
              <a:gd name="connsiteY98" fmla="*/ 198682 h 6858000"/>
              <a:gd name="connsiteX99" fmla="*/ 1971093 w 2422397"/>
              <a:gd name="connsiteY99" fmla="*/ 127747 h 6858000"/>
              <a:gd name="connsiteX100" fmla="*/ 1951841 w 2422397"/>
              <a:gd name="connsiteY100" fmla="*/ 4678 h 6858000"/>
              <a:gd name="connsiteX101" fmla="*/ 1953649 w 2422397"/>
              <a:gd name="connsiteY101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87677 w 2422397"/>
              <a:gd name="connsiteY97" fmla="*/ 330061 h 6858000"/>
              <a:gd name="connsiteX98" fmla="*/ 1967790 w 2422397"/>
              <a:gd name="connsiteY98" fmla="*/ 198682 h 6858000"/>
              <a:gd name="connsiteX99" fmla="*/ 1971093 w 2422397"/>
              <a:gd name="connsiteY99" fmla="*/ 127747 h 6858000"/>
              <a:gd name="connsiteX100" fmla="*/ 1951841 w 2422397"/>
              <a:gd name="connsiteY100" fmla="*/ 4678 h 6858000"/>
              <a:gd name="connsiteX101" fmla="*/ 1953649 w 2422397"/>
              <a:gd name="connsiteY10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422397" h="6858000">
                <a:moveTo>
                  <a:pt x="1953649" y="0"/>
                </a:moveTo>
                <a:lnTo>
                  <a:pt x="2422397" y="0"/>
                </a:lnTo>
                <a:lnTo>
                  <a:pt x="2422397" y="6858000"/>
                </a:lnTo>
                <a:lnTo>
                  <a:pt x="0" y="6858000"/>
                </a:lnTo>
                <a:lnTo>
                  <a:pt x="19858" y="6793329"/>
                </a:lnTo>
                <a:cubicBezTo>
                  <a:pt x="42769" y="6729276"/>
                  <a:pt x="55252" y="6812236"/>
                  <a:pt x="63278" y="6702245"/>
                </a:cubicBezTo>
                <a:cubicBezTo>
                  <a:pt x="77123" y="6709403"/>
                  <a:pt x="81770" y="6700737"/>
                  <a:pt x="83839" y="6677678"/>
                </a:cubicBezTo>
                <a:cubicBezTo>
                  <a:pt x="95740" y="6647685"/>
                  <a:pt x="120684" y="6687998"/>
                  <a:pt x="117966" y="6636037"/>
                </a:cubicBezTo>
                <a:cubicBezTo>
                  <a:pt x="132113" y="6614269"/>
                  <a:pt x="155186" y="6568118"/>
                  <a:pt x="168724" y="6547069"/>
                </a:cubicBezTo>
                <a:cubicBezTo>
                  <a:pt x="182500" y="6520811"/>
                  <a:pt x="156942" y="6483313"/>
                  <a:pt x="199197" y="6509743"/>
                </a:cubicBezTo>
                <a:cubicBezTo>
                  <a:pt x="204521" y="6468877"/>
                  <a:pt x="221716" y="6484779"/>
                  <a:pt x="247224" y="6455839"/>
                </a:cubicBezTo>
                <a:cubicBezTo>
                  <a:pt x="246715" y="6427188"/>
                  <a:pt x="256832" y="6419751"/>
                  <a:pt x="270687" y="6418363"/>
                </a:cubicBezTo>
                <a:cubicBezTo>
                  <a:pt x="286394" y="6376676"/>
                  <a:pt x="314554" y="6359162"/>
                  <a:pt x="339376" y="6322934"/>
                </a:cubicBezTo>
                <a:cubicBezTo>
                  <a:pt x="368253" y="6289592"/>
                  <a:pt x="420802" y="6241482"/>
                  <a:pt x="443949" y="6218313"/>
                </a:cubicBezTo>
                <a:lnTo>
                  <a:pt x="478259" y="6183918"/>
                </a:lnTo>
                <a:cubicBezTo>
                  <a:pt x="479546" y="6178262"/>
                  <a:pt x="480824" y="6175024"/>
                  <a:pt x="482177" y="6173358"/>
                </a:cubicBezTo>
                <a:lnTo>
                  <a:pt x="482556" y="6173443"/>
                </a:lnTo>
                <a:lnTo>
                  <a:pt x="485673" y="6162875"/>
                </a:lnTo>
                <a:cubicBezTo>
                  <a:pt x="490289" y="6144248"/>
                  <a:pt x="521395" y="6129912"/>
                  <a:pt x="524588" y="6111327"/>
                </a:cubicBezTo>
                <a:cubicBezTo>
                  <a:pt x="545199" y="6117591"/>
                  <a:pt x="520376" y="6032883"/>
                  <a:pt x="547843" y="6075666"/>
                </a:cubicBezTo>
                <a:cubicBezTo>
                  <a:pt x="553033" y="6051683"/>
                  <a:pt x="545320" y="6023873"/>
                  <a:pt x="562259" y="6054865"/>
                </a:cubicBezTo>
                <a:cubicBezTo>
                  <a:pt x="564526" y="6047659"/>
                  <a:pt x="567747" y="6045453"/>
                  <a:pt x="571463" y="6045606"/>
                </a:cubicBezTo>
                <a:lnTo>
                  <a:pt x="584071" y="5992286"/>
                </a:lnTo>
                <a:lnTo>
                  <a:pt x="587812" y="5987907"/>
                </a:lnTo>
                <a:lnTo>
                  <a:pt x="592115" y="5949187"/>
                </a:lnTo>
                <a:lnTo>
                  <a:pt x="595889" y="5931081"/>
                </a:lnTo>
                <a:lnTo>
                  <a:pt x="593758" y="5922047"/>
                </a:lnTo>
                <a:cubicBezTo>
                  <a:pt x="593232" y="5914467"/>
                  <a:pt x="594765" y="5906406"/>
                  <a:pt x="600949" y="5897316"/>
                </a:cubicBezTo>
                <a:lnTo>
                  <a:pt x="602981" y="5895955"/>
                </a:lnTo>
                <a:lnTo>
                  <a:pt x="604430" y="5870052"/>
                </a:lnTo>
                <a:cubicBezTo>
                  <a:pt x="604113" y="5860761"/>
                  <a:pt x="634607" y="5824080"/>
                  <a:pt x="631983" y="5814475"/>
                </a:cubicBezTo>
                <a:cubicBezTo>
                  <a:pt x="646933" y="5748071"/>
                  <a:pt x="684460" y="5592893"/>
                  <a:pt x="699739" y="5516509"/>
                </a:cubicBezTo>
                <a:cubicBezTo>
                  <a:pt x="710735" y="5477214"/>
                  <a:pt x="721727" y="5401610"/>
                  <a:pt x="723657" y="5356170"/>
                </a:cubicBezTo>
                <a:cubicBezTo>
                  <a:pt x="723658" y="5356139"/>
                  <a:pt x="723659" y="5356108"/>
                  <a:pt x="723661" y="5356076"/>
                </a:cubicBezTo>
                <a:cubicBezTo>
                  <a:pt x="724227" y="5340448"/>
                  <a:pt x="724792" y="5324821"/>
                  <a:pt x="725358" y="5309193"/>
                </a:cubicBezTo>
                <a:lnTo>
                  <a:pt x="726926" y="5311182"/>
                </a:lnTo>
                <a:cubicBezTo>
                  <a:pt x="727205" y="5309022"/>
                  <a:pt x="727483" y="5306862"/>
                  <a:pt x="727761" y="5304702"/>
                </a:cubicBezTo>
                <a:cubicBezTo>
                  <a:pt x="728980" y="5300689"/>
                  <a:pt x="730634" y="5299849"/>
                  <a:pt x="732974" y="5303522"/>
                </a:cubicBezTo>
                <a:lnTo>
                  <a:pt x="762873" y="5269094"/>
                </a:lnTo>
                <a:lnTo>
                  <a:pt x="784867" y="5235785"/>
                </a:lnTo>
                <a:cubicBezTo>
                  <a:pt x="792922" y="5219992"/>
                  <a:pt x="786676" y="5159363"/>
                  <a:pt x="796271" y="5175473"/>
                </a:cubicBezTo>
                <a:cubicBezTo>
                  <a:pt x="778757" y="5082200"/>
                  <a:pt x="818431" y="5108289"/>
                  <a:pt x="821529" y="5012929"/>
                </a:cubicBezTo>
                <a:cubicBezTo>
                  <a:pt x="868827" y="4980943"/>
                  <a:pt x="828924" y="4992027"/>
                  <a:pt x="846340" y="4944976"/>
                </a:cubicBezTo>
                <a:cubicBezTo>
                  <a:pt x="809217" y="4943653"/>
                  <a:pt x="878251" y="4892572"/>
                  <a:pt x="840157" y="4872869"/>
                </a:cubicBezTo>
                <a:cubicBezTo>
                  <a:pt x="844532" y="4864931"/>
                  <a:pt x="849972" y="4857863"/>
                  <a:pt x="855718" y="4850916"/>
                </a:cubicBezTo>
                <a:lnTo>
                  <a:pt x="858709" y="4847264"/>
                </a:lnTo>
                <a:lnTo>
                  <a:pt x="863990" y="4829718"/>
                </a:lnTo>
                <a:lnTo>
                  <a:pt x="873842" y="4828439"/>
                </a:lnTo>
                <a:lnTo>
                  <a:pt x="887779" y="4804655"/>
                </a:lnTo>
                <a:lnTo>
                  <a:pt x="893894" y="4777060"/>
                </a:lnTo>
                <a:lnTo>
                  <a:pt x="883546" y="4777089"/>
                </a:lnTo>
                <a:cubicBezTo>
                  <a:pt x="883635" y="4776246"/>
                  <a:pt x="883723" y="4775402"/>
                  <a:pt x="883812" y="4774559"/>
                </a:cubicBezTo>
                <a:cubicBezTo>
                  <a:pt x="889352" y="4740245"/>
                  <a:pt x="897422" y="4710432"/>
                  <a:pt x="903401" y="4679442"/>
                </a:cubicBezTo>
                <a:cubicBezTo>
                  <a:pt x="907602" y="4662863"/>
                  <a:pt x="912023" y="4655463"/>
                  <a:pt x="916253" y="4651970"/>
                </a:cubicBezTo>
                <a:lnTo>
                  <a:pt x="922608" y="4649785"/>
                </a:lnTo>
                <a:lnTo>
                  <a:pt x="924139" y="4631605"/>
                </a:lnTo>
                <a:cubicBezTo>
                  <a:pt x="930019" y="4603591"/>
                  <a:pt x="977465" y="4548305"/>
                  <a:pt x="985938" y="4515358"/>
                </a:cubicBezTo>
                <a:cubicBezTo>
                  <a:pt x="1000521" y="4468809"/>
                  <a:pt x="1001031" y="4398546"/>
                  <a:pt x="1011638" y="4352312"/>
                </a:cubicBezTo>
                <a:cubicBezTo>
                  <a:pt x="999171" y="4322984"/>
                  <a:pt x="1036712" y="4297443"/>
                  <a:pt x="1049579" y="4237953"/>
                </a:cubicBezTo>
                <a:cubicBezTo>
                  <a:pt x="1034947" y="4205504"/>
                  <a:pt x="1058502" y="4197944"/>
                  <a:pt x="1041314" y="4139706"/>
                </a:cubicBezTo>
                <a:cubicBezTo>
                  <a:pt x="1044116" y="4138580"/>
                  <a:pt x="1046813" y="4136885"/>
                  <a:pt x="1049328" y="4134671"/>
                </a:cubicBezTo>
                <a:cubicBezTo>
                  <a:pt x="1063926" y="4121829"/>
                  <a:pt x="1069213" y="4094735"/>
                  <a:pt x="1061133" y="4074160"/>
                </a:cubicBezTo>
                <a:cubicBezTo>
                  <a:pt x="1040322" y="3983713"/>
                  <a:pt x="1054371" y="3913536"/>
                  <a:pt x="1059121" y="3844497"/>
                </a:cubicBezTo>
                <a:cubicBezTo>
                  <a:pt x="1068381" y="3767866"/>
                  <a:pt x="1099542" y="3832893"/>
                  <a:pt x="1083386" y="3726730"/>
                </a:cubicBezTo>
                <a:cubicBezTo>
                  <a:pt x="1099146" y="3721970"/>
                  <a:pt x="1101983" y="3710351"/>
                  <a:pt x="1098990" y="3687782"/>
                </a:cubicBezTo>
                <a:cubicBezTo>
                  <a:pt x="1104533" y="3650944"/>
                  <a:pt x="1161436" y="3588678"/>
                  <a:pt x="1147140" y="3543810"/>
                </a:cubicBezTo>
                <a:cubicBezTo>
                  <a:pt x="1160621" y="3502844"/>
                  <a:pt x="1164478" y="3486683"/>
                  <a:pt x="1179877" y="3441984"/>
                </a:cubicBezTo>
                <a:cubicBezTo>
                  <a:pt x="1176270" y="3400635"/>
                  <a:pt x="1197396" y="3401080"/>
                  <a:pt x="1217096" y="3354156"/>
                </a:cubicBezTo>
                <a:cubicBezTo>
                  <a:pt x="1210227" y="3328615"/>
                  <a:pt x="1218935" y="3313665"/>
                  <a:pt x="1232811" y="3301153"/>
                </a:cubicBezTo>
                <a:cubicBezTo>
                  <a:pt x="1239655" y="3250638"/>
                  <a:pt x="1264601" y="3211909"/>
                  <a:pt x="1281985" y="3158933"/>
                </a:cubicBezTo>
                <a:cubicBezTo>
                  <a:pt x="1281309" y="3094002"/>
                  <a:pt x="1317544" y="3075087"/>
                  <a:pt x="1335997" y="3018423"/>
                </a:cubicBezTo>
                <a:cubicBezTo>
                  <a:pt x="1319548" y="2948716"/>
                  <a:pt x="1385893" y="2996429"/>
                  <a:pt x="1394864" y="2946152"/>
                </a:cubicBezTo>
                <a:cubicBezTo>
                  <a:pt x="1386054" y="2855081"/>
                  <a:pt x="1417868" y="2957394"/>
                  <a:pt x="1436360" y="2829469"/>
                </a:cubicBezTo>
                <a:cubicBezTo>
                  <a:pt x="1433456" y="2820666"/>
                  <a:pt x="1441456" y="2807478"/>
                  <a:pt x="1447242" y="2811546"/>
                </a:cubicBezTo>
                <a:cubicBezTo>
                  <a:pt x="1447128" y="2802912"/>
                  <a:pt x="1439623" y="2779356"/>
                  <a:pt x="1449881" y="2781535"/>
                </a:cubicBezTo>
                <a:cubicBezTo>
                  <a:pt x="1460050" y="2742552"/>
                  <a:pt x="1463265" y="2700943"/>
                  <a:pt x="1459218" y="2660724"/>
                </a:cubicBezTo>
                <a:cubicBezTo>
                  <a:pt x="1493445" y="2591685"/>
                  <a:pt x="1466236" y="2614008"/>
                  <a:pt x="1483504" y="2560980"/>
                </a:cubicBezTo>
                <a:cubicBezTo>
                  <a:pt x="1512916" y="2524928"/>
                  <a:pt x="1495288" y="2513130"/>
                  <a:pt x="1519801" y="2467523"/>
                </a:cubicBezTo>
                <a:cubicBezTo>
                  <a:pt x="1531326" y="2419682"/>
                  <a:pt x="1511699" y="2381655"/>
                  <a:pt x="1507343" y="2357874"/>
                </a:cubicBezTo>
                <a:cubicBezTo>
                  <a:pt x="1551636" y="2342193"/>
                  <a:pt x="1532391" y="2288926"/>
                  <a:pt x="1540772" y="2256097"/>
                </a:cubicBezTo>
                <a:cubicBezTo>
                  <a:pt x="1553381" y="2208714"/>
                  <a:pt x="1550634" y="2197000"/>
                  <a:pt x="1569381" y="2165158"/>
                </a:cubicBezTo>
                <a:cubicBezTo>
                  <a:pt x="1580105" y="2155928"/>
                  <a:pt x="1581085" y="2109597"/>
                  <a:pt x="1576109" y="2078660"/>
                </a:cubicBezTo>
                <a:cubicBezTo>
                  <a:pt x="1547799" y="2101317"/>
                  <a:pt x="1589878" y="2015526"/>
                  <a:pt x="1564751" y="2009574"/>
                </a:cubicBezTo>
                <a:cubicBezTo>
                  <a:pt x="1559571" y="1963291"/>
                  <a:pt x="1588815" y="1945661"/>
                  <a:pt x="1571917" y="1903700"/>
                </a:cubicBezTo>
                <a:cubicBezTo>
                  <a:pt x="1549507" y="1880543"/>
                  <a:pt x="1592171" y="1834174"/>
                  <a:pt x="1564944" y="1821321"/>
                </a:cubicBezTo>
                <a:cubicBezTo>
                  <a:pt x="1588094" y="1807284"/>
                  <a:pt x="1569084" y="1754663"/>
                  <a:pt x="1579022" y="1718757"/>
                </a:cubicBezTo>
                <a:cubicBezTo>
                  <a:pt x="1595838" y="1682773"/>
                  <a:pt x="1574235" y="1630904"/>
                  <a:pt x="1590196" y="1595914"/>
                </a:cubicBezTo>
                <a:cubicBezTo>
                  <a:pt x="1597786" y="1565262"/>
                  <a:pt x="1620889" y="1525339"/>
                  <a:pt x="1624363" y="1502483"/>
                </a:cubicBezTo>
                <a:cubicBezTo>
                  <a:pt x="1639643" y="1495767"/>
                  <a:pt x="1636662" y="1453480"/>
                  <a:pt x="1631539" y="1431520"/>
                </a:cubicBezTo>
                <a:cubicBezTo>
                  <a:pt x="1633585" y="1394352"/>
                  <a:pt x="1664810" y="1375650"/>
                  <a:pt x="1646296" y="1333057"/>
                </a:cubicBezTo>
                <a:cubicBezTo>
                  <a:pt x="1647212" y="1290268"/>
                  <a:pt x="1695950" y="1251319"/>
                  <a:pt x="1696091" y="1202078"/>
                </a:cubicBezTo>
                <a:cubicBezTo>
                  <a:pt x="1689295" y="1170314"/>
                  <a:pt x="1726633" y="1136633"/>
                  <a:pt x="1735042" y="1076748"/>
                </a:cubicBezTo>
                <a:cubicBezTo>
                  <a:pt x="1760833" y="1013988"/>
                  <a:pt x="1855965" y="893553"/>
                  <a:pt x="1890105" y="825516"/>
                </a:cubicBezTo>
                <a:cubicBezTo>
                  <a:pt x="1894319" y="763149"/>
                  <a:pt x="1907634" y="747482"/>
                  <a:pt x="1911831" y="696577"/>
                </a:cubicBezTo>
                <a:cubicBezTo>
                  <a:pt x="1894422" y="607554"/>
                  <a:pt x="1935856" y="704780"/>
                  <a:pt x="1942209" y="575807"/>
                </a:cubicBezTo>
                <a:cubicBezTo>
                  <a:pt x="1938478" y="567461"/>
                  <a:pt x="1945215" y="553391"/>
                  <a:pt x="1951374" y="556682"/>
                </a:cubicBezTo>
                <a:cubicBezTo>
                  <a:pt x="1950445" y="548151"/>
                  <a:pt x="1940725" y="525788"/>
                  <a:pt x="1951170" y="526639"/>
                </a:cubicBezTo>
                <a:cubicBezTo>
                  <a:pt x="1951611" y="485129"/>
                  <a:pt x="1984907" y="384720"/>
                  <a:pt x="1987677" y="330061"/>
                </a:cubicBezTo>
                <a:cubicBezTo>
                  <a:pt x="2013622" y="290636"/>
                  <a:pt x="1947639" y="246940"/>
                  <a:pt x="1967790" y="198682"/>
                </a:cubicBezTo>
                <a:cubicBezTo>
                  <a:pt x="1937165" y="171513"/>
                  <a:pt x="1977692" y="150734"/>
                  <a:pt x="1971093" y="127747"/>
                </a:cubicBezTo>
                <a:cubicBezTo>
                  <a:pt x="2013820" y="106594"/>
                  <a:pt x="1946583" y="38239"/>
                  <a:pt x="1951841" y="4678"/>
                </a:cubicBezTo>
                <a:lnTo>
                  <a:pt x="195364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745E90-EEC3-0400-61D9-5B32592F9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103" y="1143002"/>
            <a:ext cx="7821282" cy="782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Grazie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l’attenzione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5BFA5579-5688-BBEE-B0D0-8E0F4B2F1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303" y="1982146"/>
            <a:ext cx="3271393" cy="3271393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6A3FFF4-52D9-44D8-8971-2079F1B43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713350"/>
            <a:ext cx="2621065" cy="5144650"/>
          </a:xfrm>
          <a:custGeom>
            <a:avLst/>
            <a:gdLst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109208 w 2621065"/>
              <a:gd name="connsiteY86" fmla="*/ 4034091 h 5144650"/>
              <a:gd name="connsiteX87" fmla="*/ 2114159 w 2621065"/>
              <a:gd name="connsiteY87" fmla="*/ 4047777 h 5144650"/>
              <a:gd name="connsiteX88" fmla="*/ 2168943 w 2621065"/>
              <a:gd name="connsiteY88" fmla="*/ 4139227 h 5144650"/>
              <a:gd name="connsiteX89" fmla="*/ 2222521 w 2621065"/>
              <a:gd name="connsiteY89" fmla="*/ 4263395 h 5144650"/>
              <a:gd name="connsiteX90" fmla="*/ 2241588 w 2621065"/>
              <a:gd name="connsiteY90" fmla="*/ 4306265 h 5144650"/>
              <a:gd name="connsiteX91" fmla="*/ 2277640 w 2621065"/>
              <a:gd name="connsiteY91" fmla="*/ 4462156 h 5144650"/>
              <a:gd name="connsiteX92" fmla="*/ 2332737 w 2621065"/>
              <a:gd name="connsiteY92" fmla="*/ 4624013 h 5144650"/>
              <a:gd name="connsiteX93" fmla="*/ 2379211 w 2621065"/>
              <a:gd name="connsiteY93" fmla="*/ 4692084 h 5144650"/>
              <a:gd name="connsiteX94" fmla="*/ 2437986 w 2621065"/>
              <a:gd name="connsiteY94" fmla="*/ 4815024 h 5144650"/>
              <a:gd name="connsiteX95" fmla="*/ 2466665 w 2621065"/>
              <a:gd name="connsiteY95" fmla="*/ 4853969 h 5144650"/>
              <a:gd name="connsiteX96" fmla="*/ 2469772 w 2621065"/>
              <a:gd name="connsiteY96" fmla="*/ 4906386 h 5144650"/>
              <a:gd name="connsiteX97" fmla="*/ 2485381 w 2621065"/>
              <a:gd name="connsiteY97" fmla="*/ 4916393 h 5144650"/>
              <a:gd name="connsiteX98" fmla="*/ 2494775 w 2621065"/>
              <a:gd name="connsiteY98" fmla="*/ 4928363 h 5144650"/>
              <a:gd name="connsiteX99" fmla="*/ 2503199 w 2621065"/>
              <a:gd name="connsiteY99" fmla="*/ 4925898 h 5144650"/>
              <a:gd name="connsiteX100" fmla="*/ 2517652 w 2621065"/>
              <a:gd name="connsiteY100" fmla="*/ 4937733 h 5144650"/>
              <a:gd name="connsiteX101" fmla="*/ 2527697 w 2621065"/>
              <a:gd name="connsiteY101" fmla="*/ 4958461 h 5144650"/>
              <a:gd name="connsiteX102" fmla="*/ 2567995 w 2621065"/>
              <a:gd name="connsiteY102" fmla="*/ 5062892 h 5144650"/>
              <a:gd name="connsiteX103" fmla="*/ 2596347 w 2621065"/>
              <a:gd name="connsiteY103" fmla="*/ 5121988 h 5144650"/>
              <a:gd name="connsiteX104" fmla="*/ 2613775 w 2621065"/>
              <a:gd name="connsiteY104" fmla="*/ 5139128 h 5144650"/>
              <a:gd name="connsiteX105" fmla="*/ 2621065 w 2621065"/>
              <a:gd name="connsiteY105" fmla="*/ 5144650 h 5144650"/>
              <a:gd name="connsiteX106" fmla="*/ 0 w 2621065"/>
              <a:gd name="connsiteY106" fmla="*/ 514465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109208 w 2621065"/>
              <a:gd name="connsiteY86" fmla="*/ 4034091 h 5144650"/>
              <a:gd name="connsiteX87" fmla="*/ 2168943 w 2621065"/>
              <a:gd name="connsiteY87" fmla="*/ 4139227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68943 w 2621065"/>
              <a:gd name="connsiteY87" fmla="*/ 4139227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222521 w 2621065"/>
              <a:gd name="connsiteY88" fmla="*/ 4263395 h 5144650"/>
              <a:gd name="connsiteX89" fmla="*/ 2109385 w 2621065"/>
              <a:gd name="connsiteY89" fmla="*/ 4438467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237258 w 2621065"/>
              <a:gd name="connsiteY91" fmla="*/ 4638702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237258 w 2621065"/>
              <a:gd name="connsiteY91" fmla="*/ 4638702 h 5144650"/>
              <a:gd name="connsiteX92" fmla="*/ 2313109 w 2621065"/>
              <a:gd name="connsiteY92" fmla="*/ 4699429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3433 w 2621065"/>
              <a:gd name="connsiteY82" fmla="*/ 3982033 h 5144650"/>
              <a:gd name="connsiteX83" fmla="*/ 1980841 w 2621065"/>
              <a:gd name="connsiteY83" fmla="*/ 4057389 h 5144650"/>
              <a:gd name="connsiteX84" fmla="*/ 2024665 w 2621065"/>
              <a:gd name="connsiteY84" fmla="*/ 4118801 h 5144650"/>
              <a:gd name="connsiteX85" fmla="*/ 2072486 w 2621065"/>
              <a:gd name="connsiteY85" fmla="*/ 4180983 h 5144650"/>
              <a:gd name="connsiteX86" fmla="*/ 2102842 w 2621065"/>
              <a:gd name="connsiteY86" fmla="*/ 4242051 h 5144650"/>
              <a:gd name="connsiteX87" fmla="*/ 2090319 w 2621065"/>
              <a:gd name="connsiteY87" fmla="*/ 4351530 h 5144650"/>
              <a:gd name="connsiteX88" fmla="*/ 2109385 w 2621065"/>
              <a:gd name="connsiteY88" fmla="*/ 4438467 h 5144650"/>
              <a:gd name="connsiteX89" fmla="*/ 2204194 w 2621065"/>
              <a:gd name="connsiteY89" fmla="*/ 4542946 h 5144650"/>
              <a:gd name="connsiteX90" fmla="*/ 2237258 w 2621065"/>
              <a:gd name="connsiteY90" fmla="*/ 4638702 h 5144650"/>
              <a:gd name="connsiteX91" fmla="*/ 2313109 w 2621065"/>
              <a:gd name="connsiteY91" fmla="*/ 4699429 h 5144650"/>
              <a:gd name="connsiteX92" fmla="*/ 2437986 w 2621065"/>
              <a:gd name="connsiteY92" fmla="*/ 4815024 h 5144650"/>
              <a:gd name="connsiteX93" fmla="*/ 2466665 w 2621065"/>
              <a:gd name="connsiteY93" fmla="*/ 4853969 h 5144650"/>
              <a:gd name="connsiteX94" fmla="*/ 2469772 w 2621065"/>
              <a:gd name="connsiteY94" fmla="*/ 4906386 h 5144650"/>
              <a:gd name="connsiteX95" fmla="*/ 2485381 w 2621065"/>
              <a:gd name="connsiteY95" fmla="*/ 4916393 h 5144650"/>
              <a:gd name="connsiteX96" fmla="*/ 2494775 w 2621065"/>
              <a:gd name="connsiteY96" fmla="*/ 4928363 h 5144650"/>
              <a:gd name="connsiteX97" fmla="*/ 2503199 w 2621065"/>
              <a:gd name="connsiteY97" fmla="*/ 4925898 h 5144650"/>
              <a:gd name="connsiteX98" fmla="*/ 2517652 w 2621065"/>
              <a:gd name="connsiteY98" fmla="*/ 4937733 h 5144650"/>
              <a:gd name="connsiteX99" fmla="*/ 2527697 w 2621065"/>
              <a:gd name="connsiteY99" fmla="*/ 4958461 h 5144650"/>
              <a:gd name="connsiteX100" fmla="*/ 2567995 w 2621065"/>
              <a:gd name="connsiteY100" fmla="*/ 5062892 h 5144650"/>
              <a:gd name="connsiteX101" fmla="*/ 2596347 w 2621065"/>
              <a:gd name="connsiteY101" fmla="*/ 5121988 h 5144650"/>
              <a:gd name="connsiteX102" fmla="*/ 2613775 w 2621065"/>
              <a:gd name="connsiteY102" fmla="*/ 5139128 h 5144650"/>
              <a:gd name="connsiteX103" fmla="*/ 2621065 w 2621065"/>
              <a:gd name="connsiteY103" fmla="*/ 5144650 h 5144650"/>
              <a:gd name="connsiteX104" fmla="*/ 0 w 2621065"/>
              <a:gd name="connsiteY104" fmla="*/ 5144650 h 5144650"/>
              <a:gd name="connsiteX105" fmla="*/ 0 w 2621065"/>
              <a:gd name="connsiteY105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57078 w 2621065"/>
              <a:gd name="connsiteY80" fmla="*/ 3885992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07160 h 5144650"/>
              <a:gd name="connsiteX80" fmla="*/ 1857078 w 2621065"/>
              <a:gd name="connsiteY80" fmla="*/ 3885992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57078 w 2621065"/>
              <a:gd name="connsiteY79" fmla="*/ 3885992 h 5144650"/>
              <a:gd name="connsiteX80" fmla="*/ 1923433 w 2621065"/>
              <a:gd name="connsiteY80" fmla="*/ 3982033 h 5144650"/>
              <a:gd name="connsiteX81" fmla="*/ 1980841 w 2621065"/>
              <a:gd name="connsiteY81" fmla="*/ 4057389 h 5144650"/>
              <a:gd name="connsiteX82" fmla="*/ 2024665 w 2621065"/>
              <a:gd name="connsiteY82" fmla="*/ 4118801 h 5144650"/>
              <a:gd name="connsiteX83" fmla="*/ 2072486 w 2621065"/>
              <a:gd name="connsiteY83" fmla="*/ 4180983 h 5144650"/>
              <a:gd name="connsiteX84" fmla="*/ 2102842 w 2621065"/>
              <a:gd name="connsiteY84" fmla="*/ 4242051 h 5144650"/>
              <a:gd name="connsiteX85" fmla="*/ 2090319 w 2621065"/>
              <a:gd name="connsiteY85" fmla="*/ 4351530 h 5144650"/>
              <a:gd name="connsiteX86" fmla="*/ 2109385 w 2621065"/>
              <a:gd name="connsiteY86" fmla="*/ 4438467 h 5144650"/>
              <a:gd name="connsiteX87" fmla="*/ 2204194 w 2621065"/>
              <a:gd name="connsiteY87" fmla="*/ 4542946 h 5144650"/>
              <a:gd name="connsiteX88" fmla="*/ 2237258 w 2621065"/>
              <a:gd name="connsiteY88" fmla="*/ 4638702 h 5144650"/>
              <a:gd name="connsiteX89" fmla="*/ 2313109 w 2621065"/>
              <a:gd name="connsiteY89" fmla="*/ 4699429 h 5144650"/>
              <a:gd name="connsiteX90" fmla="*/ 2437986 w 2621065"/>
              <a:gd name="connsiteY90" fmla="*/ 4815024 h 5144650"/>
              <a:gd name="connsiteX91" fmla="*/ 2466665 w 2621065"/>
              <a:gd name="connsiteY91" fmla="*/ 4853969 h 5144650"/>
              <a:gd name="connsiteX92" fmla="*/ 2469772 w 2621065"/>
              <a:gd name="connsiteY92" fmla="*/ 4906386 h 5144650"/>
              <a:gd name="connsiteX93" fmla="*/ 2485381 w 2621065"/>
              <a:gd name="connsiteY93" fmla="*/ 4916393 h 5144650"/>
              <a:gd name="connsiteX94" fmla="*/ 2494775 w 2621065"/>
              <a:gd name="connsiteY94" fmla="*/ 4928363 h 5144650"/>
              <a:gd name="connsiteX95" fmla="*/ 2503199 w 2621065"/>
              <a:gd name="connsiteY95" fmla="*/ 4925898 h 5144650"/>
              <a:gd name="connsiteX96" fmla="*/ 2517652 w 2621065"/>
              <a:gd name="connsiteY96" fmla="*/ 4937733 h 5144650"/>
              <a:gd name="connsiteX97" fmla="*/ 2527697 w 2621065"/>
              <a:gd name="connsiteY97" fmla="*/ 4958461 h 5144650"/>
              <a:gd name="connsiteX98" fmla="*/ 2567995 w 2621065"/>
              <a:gd name="connsiteY98" fmla="*/ 5062892 h 5144650"/>
              <a:gd name="connsiteX99" fmla="*/ 2596347 w 2621065"/>
              <a:gd name="connsiteY99" fmla="*/ 5121988 h 5144650"/>
              <a:gd name="connsiteX100" fmla="*/ 2613775 w 2621065"/>
              <a:gd name="connsiteY100" fmla="*/ 5139128 h 5144650"/>
              <a:gd name="connsiteX101" fmla="*/ 2621065 w 2621065"/>
              <a:gd name="connsiteY101" fmla="*/ 5144650 h 5144650"/>
              <a:gd name="connsiteX102" fmla="*/ 0 w 2621065"/>
              <a:gd name="connsiteY102" fmla="*/ 5144650 h 5144650"/>
              <a:gd name="connsiteX103" fmla="*/ 0 w 2621065"/>
              <a:gd name="connsiteY103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313109 w 2621065"/>
              <a:gd name="connsiteY88" fmla="*/ 4699429 h 5144650"/>
              <a:gd name="connsiteX89" fmla="*/ 2437986 w 2621065"/>
              <a:gd name="connsiteY89" fmla="*/ 4815024 h 5144650"/>
              <a:gd name="connsiteX90" fmla="*/ 2466665 w 2621065"/>
              <a:gd name="connsiteY90" fmla="*/ 4853969 h 5144650"/>
              <a:gd name="connsiteX91" fmla="*/ 2469772 w 2621065"/>
              <a:gd name="connsiteY91" fmla="*/ 4906386 h 5144650"/>
              <a:gd name="connsiteX92" fmla="*/ 2485381 w 2621065"/>
              <a:gd name="connsiteY92" fmla="*/ 4916393 h 5144650"/>
              <a:gd name="connsiteX93" fmla="*/ 2494775 w 2621065"/>
              <a:gd name="connsiteY93" fmla="*/ 4928363 h 5144650"/>
              <a:gd name="connsiteX94" fmla="*/ 2503199 w 2621065"/>
              <a:gd name="connsiteY94" fmla="*/ 4925898 h 5144650"/>
              <a:gd name="connsiteX95" fmla="*/ 2517652 w 2621065"/>
              <a:gd name="connsiteY95" fmla="*/ 4937733 h 5144650"/>
              <a:gd name="connsiteX96" fmla="*/ 2527697 w 2621065"/>
              <a:gd name="connsiteY96" fmla="*/ 4958461 h 5144650"/>
              <a:gd name="connsiteX97" fmla="*/ 2567995 w 2621065"/>
              <a:gd name="connsiteY97" fmla="*/ 5062892 h 5144650"/>
              <a:gd name="connsiteX98" fmla="*/ 2596347 w 2621065"/>
              <a:gd name="connsiteY98" fmla="*/ 5121988 h 5144650"/>
              <a:gd name="connsiteX99" fmla="*/ 2613775 w 2621065"/>
              <a:gd name="connsiteY99" fmla="*/ 5139128 h 5144650"/>
              <a:gd name="connsiteX100" fmla="*/ 2621065 w 2621065"/>
              <a:gd name="connsiteY100" fmla="*/ 5144650 h 5144650"/>
              <a:gd name="connsiteX101" fmla="*/ 0 w 2621065"/>
              <a:gd name="connsiteY101" fmla="*/ 5144650 h 5144650"/>
              <a:gd name="connsiteX102" fmla="*/ 0 w 2621065"/>
              <a:gd name="connsiteY102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437986 w 2621065"/>
              <a:gd name="connsiteY88" fmla="*/ 481502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96014 w 2621065"/>
              <a:gd name="connsiteY87" fmla="*/ 4609323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97520 w 2621065"/>
              <a:gd name="connsiteY85" fmla="*/ 4467846 h 5144650"/>
              <a:gd name="connsiteX86" fmla="*/ 2204194 w 2621065"/>
              <a:gd name="connsiteY86" fmla="*/ 4542946 h 5144650"/>
              <a:gd name="connsiteX87" fmla="*/ 2296014 w 2621065"/>
              <a:gd name="connsiteY87" fmla="*/ 4609323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621065" h="5144650">
                <a:moveTo>
                  <a:pt x="0" y="0"/>
                </a:moveTo>
                <a:lnTo>
                  <a:pt x="245438" y="268808"/>
                </a:lnTo>
                <a:lnTo>
                  <a:pt x="252687" y="292650"/>
                </a:lnTo>
                <a:lnTo>
                  <a:pt x="270361" y="304212"/>
                </a:lnTo>
                <a:cubicBezTo>
                  <a:pt x="273529" y="310126"/>
                  <a:pt x="273234" y="316860"/>
                  <a:pt x="272327" y="324001"/>
                </a:cubicBezTo>
                <a:cubicBezTo>
                  <a:pt x="272244" y="325072"/>
                  <a:pt x="272160" y="326143"/>
                  <a:pt x="272077" y="327214"/>
                </a:cubicBezTo>
                <a:lnTo>
                  <a:pt x="295110" y="357098"/>
                </a:lnTo>
                <a:lnTo>
                  <a:pt x="296727" y="371749"/>
                </a:lnTo>
                <a:cubicBezTo>
                  <a:pt x="307880" y="397452"/>
                  <a:pt x="336849" y="412373"/>
                  <a:pt x="332716" y="440404"/>
                </a:cubicBezTo>
                <a:cubicBezTo>
                  <a:pt x="334711" y="448819"/>
                  <a:pt x="338212" y="455052"/>
                  <a:pt x="342633" y="459903"/>
                </a:cubicBezTo>
                <a:lnTo>
                  <a:pt x="357304" y="470524"/>
                </a:lnTo>
                <a:lnTo>
                  <a:pt x="366064" y="467634"/>
                </a:lnTo>
                <a:lnTo>
                  <a:pt x="372502" y="477374"/>
                </a:lnTo>
                <a:lnTo>
                  <a:pt x="375501" y="478682"/>
                </a:lnTo>
                <a:cubicBezTo>
                  <a:pt x="383272" y="491970"/>
                  <a:pt x="403866" y="531500"/>
                  <a:pt x="419128" y="557106"/>
                </a:cubicBezTo>
                <a:cubicBezTo>
                  <a:pt x="439248" y="581985"/>
                  <a:pt x="451401" y="588102"/>
                  <a:pt x="467073" y="632313"/>
                </a:cubicBezTo>
                <a:cubicBezTo>
                  <a:pt x="479664" y="694967"/>
                  <a:pt x="495907" y="682399"/>
                  <a:pt x="490229" y="751490"/>
                </a:cubicBezTo>
                <a:cubicBezTo>
                  <a:pt x="499208" y="732249"/>
                  <a:pt x="513168" y="781653"/>
                  <a:pt x="516935" y="799823"/>
                </a:cubicBezTo>
                <a:cubicBezTo>
                  <a:pt x="520991" y="859493"/>
                  <a:pt x="569045" y="820005"/>
                  <a:pt x="542847" y="848761"/>
                </a:cubicBezTo>
                <a:cubicBezTo>
                  <a:pt x="562656" y="881830"/>
                  <a:pt x="526272" y="969168"/>
                  <a:pt x="572074" y="958725"/>
                </a:cubicBezTo>
                <a:cubicBezTo>
                  <a:pt x="597644" y="999777"/>
                  <a:pt x="577323" y="1011573"/>
                  <a:pt x="620598" y="1033391"/>
                </a:cubicBezTo>
                <a:cubicBezTo>
                  <a:pt x="630696" y="1059064"/>
                  <a:pt x="633259" y="1106766"/>
                  <a:pt x="632660" y="1112764"/>
                </a:cubicBezTo>
                <a:lnTo>
                  <a:pt x="634562" y="1113550"/>
                </a:lnTo>
                <a:cubicBezTo>
                  <a:pt x="640098" y="1119137"/>
                  <a:pt x="641169" y="1124274"/>
                  <a:pt x="640269" y="1129199"/>
                </a:cubicBezTo>
                <a:lnTo>
                  <a:pt x="637728" y="1135143"/>
                </a:lnTo>
                <a:lnTo>
                  <a:pt x="687640" y="1174841"/>
                </a:lnTo>
                <a:lnTo>
                  <a:pt x="724323" y="1244103"/>
                </a:lnTo>
                <a:cubicBezTo>
                  <a:pt x="726461" y="1255968"/>
                  <a:pt x="729249" y="1267984"/>
                  <a:pt x="732765" y="1279809"/>
                </a:cubicBezTo>
                <a:lnTo>
                  <a:pt x="735243" y="1286495"/>
                </a:lnTo>
                <a:lnTo>
                  <a:pt x="735618" y="1286424"/>
                </a:lnTo>
                <a:cubicBezTo>
                  <a:pt x="736846" y="1287437"/>
                  <a:pt x="737921" y="1289470"/>
                  <a:pt x="738875" y="1293066"/>
                </a:cubicBezTo>
                <a:lnTo>
                  <a:pt x="739767" y="1298687"/>
                </a:lnTo>
                <a:lnTo>
                  <a:pt x="744578" y="1311657"/>
                </a:lnTo>
                <a:lnTo>
                  <a:pt x="748379" y="1314753"/>
                </a:lnTo>
                <a:lnTo>
                  <a:pt x="752978" y="1314010"/>
                </a:lnTo>
                <a:lnTo>
                  <a:pt x="752978" y="1315472"/>
                </a:lnTo>
                <a:cubicBezTo>
                  <a:pt x="749424" y="1328629"/>
                  <a:pt x="740370" y="1337267"/>
                  <a:pt x="772880" y="1332740"/>
                </a:cubicBezTo>
                <a:cubicBezTo>
                  <a:pt x="769449" y="1360171"/>
                  <a:pt x="788120" y="1354435"/>
                  <a:pt x="805255" y="1379426"/>
                </a:cubicBezTo>
                <a:cubicBezTo>
                  <a:pt x="820018" y="1405268"/>
                  <a:pt x="847469" y="1452732"/>
                  <a:pt x="861455" y="1487793"/>
                </a:cubicBezTo>
                <a:cubicBezTo>
                  <a:pt x="860472" y="1529583"/>
                  <a:pt x="873198" y="1558240"/>
                  <a:pt x="889172" y="1589794"/>
                </a:cubicBezTo>
                <a:cubicBezTo>
                  <a:pt x="901837" y="1624879"/>
                  <a:pt x="918553" y="1656375"/>
                  <a:pt x="937443" y="1698307"/>
                </a:cubicBezTo>
                <a:lnTo>
                  <a:pt x="974458" y="1768464"/>
                </a:lnTo>
                <a:lnTo>
                  <a:pt x="1013480" y="1853903"/>
                </a:lnTo>
                <a:lnTo>
                  <a:pt x="1031382" y="1948177"/>
                </a:lnTo>
                <a:cubicBezTo>
                  <a:pt x="1065794" y="1983780"/>
                  <a:pt x="1017975" y="2014601"/>
                  <a:pt x="1031611" y="2064126"/>
                </a:cubicBezTo>
                <a:cubicBezTo>
                  <a:pt x="1011441" y="2152960"/>
                  <a:pt x="1051780" y="2170768"/>
                  <a:pt x="1043751" y="2210534"/>
                </a:cubicBezTo>
                <a:cubicBezTo>
                  <a:pt x="1047718" y="2261633"/>
                  <a:pt x="1043420" y="2260757"/>
                  <a:pt x="1055412" y="2309009"/>
                </a:cubicBezTo>
                <a:cubicBezTo>
                  <a:pt x="1065957" y="2376047"/>
                  <a:pt x="1080662" y="2371020"/>
                  <a:pt x="1077288" y="2438335"/>
                </a:cubicBezTo>
                <a:cubicBezTo>
                  <a:pt x="1117396" y="2455794"/>
                  <a:pt x="1082533" y="2452352"/>
                  <a:pt x="1095035" y="2483804"/>
                </a:cubicBezTo>
                <a:cubicBezTo>
                  <a:pt x="1061853" y="2488858"/>
                  <a:pt x="1120109" y="2517457"/>
                  <a:pt x="1084874" y="2535656"/>
                </a:cubicBezTo>
                <a:cubicBezTo>
                  <a:pt x="1088269" y="2540805"/>
                  <a:pt x="1092665" y="2545220"/>
                  <a:pt x="1097340" y="2549509"/>
                </a:cubicBezTo>
                <a:lnTo>
                  <a:pt x="1099771" y="2551770"/>
                </a:lnTo>
                <a:lnTo>
                  <a:pt x="1103350" y="2563634"/>
                </a:lnTo>
                <a:lnTo>
                  <a:pt x="1112049" y="2563454"/>
                </a:lnTo>
                <a:lnTo>
                  <a:pt x="1127385" y="2601609"/>
                </a:lnTo>
                <a:cubicBezTo>
                  <a:pt x="1113460" y="2637696"/>
                  <a:pt x="1158915" y="2668604"/>
                  <a:pt x="1139861" y="2713894"/>
                </a:cubicBezTo>
                <a:cubicBezTo>
                  <a:pt x="1135736" y="2729724"/>
                  <a:pt x="1140589" y="2773668"/>
                  <a:pt x="1152243" y="2778897"/>
                </a:cubicBezTo>
                <a:cubicBezTo>
                  <a:pt x="1155466" y="2787425"/>
                  <a:pt x="1152635" y="2799266"/>
                  <a:pt x="1164665" y="2800172"/>
                </a:cubicBezTo>
                <a:cubicBezTo>
                  <a:pt x="1179331" y="2803170"/>
                  <a:pt x="1160739" y="2841509"/>
                  <a:pt x="1176824" y="2832181"/>
                </a:cubicBezTo>
                <a:cubicBezTo>
                  <a:pt x="1164161" y="2859250"/>
                  <a:pt x="1195203" y="2868939"/>
                  <a:pt x="1204261" y="2886025"/>
                </a:cubicBezTo>
                <a:cubicBezTo>
                  <a:pt x="1217507" y="2920528"/>
                  <a:pt x="1243211" y="2992435"/>
                  <a:pt x="1256301" y="3039204"/>
                </a:cubicBezTo>
                <a:cubicBezTo>
                  <a:pt x="1264978" y="3073150"/>
                  <a:pt x="1260044" y="3127834"/>
                  <a:pt x="1282793" y="3166645"/>
                </a:cubicBezTo>
                <a:cubicBezTo>
                  <a:pt x="1304595" y="3193363"/>
                  <a:pt x="1317394" y="3226316"/>
                  <a:pt x="1353529" y="3266459"/>
                </a:cubicBezTo>
                <a:cubicBezTo>
                  <a:pt x="1399246" y="3301093"/>
                  <a:pt x="1431707" y="3283631"/>
                  <a:pt x="1443501" y="3351404"/>
                </a:cubicBezTo>
                <a:cubicBezTo>
                  <a:pt x="1476611" y="3383947"/>
                  <a:pt x="1480437" y="3422250"/>
                  <a:pt x="1502378" y="3451792"/>
                </a:cubicBezTo>
                <a:cubicBezTo>
                  <a:pt x="1529852" y="3487829"/>
                  <a:pt x="1579951" y="3532847"/>
                  <a:pt x="1608347" y="3567627"/>
                </a:cubicBezTo>
                <a:cubicBezTo>
                  <a:pt x="1624615" y="3589596"/>
                  <a:pt x="1671830" y="3654562"/>
                  <a:pt x="1672750" y="3660473"/>
                </a:cubicBezTo>
                <a:lnTo>
                  <a:pt x="1674801" y="3660727"/>
                </a:lnTo>
                <a:cubicBezTo>
                  <a:pt x="1681591" y="3664628"/>
                  <a:pt x="1683921" y="3669274"/>
                  <a:pt x="1684280" y="3674236"/>
                </a:cubicBezTo>
                <a:lnTo>
                  <a:pt x="1683297" y="3680606"/>
                </a:lnTo>
                <a:lnTo>
                  <a:pt x="1688840" y="3690943"/>
                </a:lnTo>
                <a:lnTo>
                  <a:pt x="1697179" y="3714191"/>
                </a:lnTo>
                <a:cubicBezTo>
                  <a:pt x="1717721" y="3731428"/>
                  <a:pt x="1792260" y="3780041"/>
                  <a:pt x="1812095" y="3794363"/>
                </a:cubicBezTo>
                <a:lnTo>
                  <a:pt x="1816185" y="3800123"/>
                </a:lnTo>
                <a:lnTo>
                  <a:pt x="1816532" y="3799958"/>
                </a:lnTo>
                <a:cubicBezTo>
                  <a:pt x="1817981" y="3800606"/>
                  <a:pt x="1819537" y="3802274"/>
                  <a:pt x="1821367" y="3805472"/>
                </a:cubicBezTo>
                <a:lnTo>
                  <a:pt x="1823645" y="3810629"/>
                </a:lnTo>
                <a:lnTo>
                  <a:pt x="1831583" y="3821804"/>
                </a:lnTo>
                <a:lnTo>
                  <a:pt x="1857078" y="3885992"/>
                </a:lnTo>
                <a:cubicBezTo>
                  <a:pt x="1870925" y="3912689"/>
                  <a:pt x="1904030" y="3944898"/>
                  <a:pt x="1923433" y="3982033"/>
                </a:cubicBezTo>
                <a:cubicBezTo>
                  <a:pt x="1932954" y="4022380"/>
                  <a:pt x="1957377" y="4031327"/>
                  <a:pt x="1980841" y="4057389"/>
                </a:cubicBezTo>
                <a:cubicBezTo>
                  <a:pt x="1978839" y="4101894"/>
                  <a:pt x="2006008" y="4111963"/>
                  <a:pt x="2024665" y="4118801"/>
                </a:cubicBezTo>
                <a:lnTo>
                  <a:pt x="2072486" y="4180983"/>
                </a:lnTo>
                <a:lnTo>
                  <a:pt x="2102842" y="4242051"/>
                </a:lnTo>
                <a:lnTo>
                  <a:pt x="2090319" y="4351530"/>
                </a:lnTo>
                <a:cubicBezTo>
                  <a:pt x="2089688" y="4357705"/>
                  <a:pt x="2200335" y="4461482"/>
                  <a:pt x="2197520" y="4467846"/>
                </a:cubicBezTo>
                <a:cubicBezTo>
                  <a:pt x="2239949" y="4492943"/>
                  <a:pt x="2178502" y="4499026"/>
                  <a:pt x="2204194" y="4542946"/>
                </a:cubicBezTo>
                <a:cubicBezTo>
                  <a:pt x="2219385" y="4595904"/>
                  <a:pt x="2280978" y="4565135"/>
                  <a:pt x="2296014" y="4609323"/>
                </a:cubicBezTo>
                <a:cubicBezTo>
                  <a:pt x="2334979" y="4654669"/>
                  <a:pt x="2311617" y="4683666"/>
                  <a:pt x="2349851" y="4719544"/>
                </a:cubicBezTo>
                <a:cubicBezTo>
                  <a:pt x="2393277" y="4725733"/>
                  <a:pt x="2446606" y="4827088"/>
                  <a:pt x="2466665" y="4853969"/>
                </a:cubicBezTo>
                <a:cubicBezTo>
                  <a:pt x="2435625" y="4867556"/>
                  <a:pt x="2499515" y="4879650"/>
                  <a:pt x="2469772" y="4906386"/>
                </a:cubicBezTo>
                <a:cubicBezTo>
                  <a:pt x="2474368" y="4910433"/>
                  <a:pt x="2479754" y="4913508"/>
                  <a:pt x="2485381" y="4916393"/>
                </a:cubicBezTo>
                <a:lnTo>
                  <a:pt x="2494775" y="4928363"/>
                </a:lnTo>
                <a:lnTo>
                  <a:pt x="2503199" y="4925898"/>
                </a:lnTo>
                <a:lnTo>
                  <a:pt x="2517652" y="4937733"/>
                </a:lnTo>
                <a:cubicBezTo>
                  <a:pt x="2522042" y="4943002"/>
                  <a:pt x="2525578" y="4949649"/>
                  <a:pt x="2527697" y="4958461"/>
                </a:cubicBezTo>
                <a:cubicBezTo>
                  <a:pt x="2523186" y="4996747"/>
                  <a:pt x="2575192" y="5014427"/>
                  <a:pt x="2567995" y="5062892"/>
                </a:cubicBezTo>
                <a:cubicBezTo>
                  <a:pt x="2567947" y="5079163"/>
                  <a:pt x="2583689" y="5120039"/>
                  <a:pt x="2596347" y="5121988"/>
                </a:cubicBezTo>
                <a:cubicBezTo>
                  <a:pt x="2601622" y="5129320"/>
                  <a:pt x="2601836" y="5141425"/>
                  <a:pt x="2613775" y="5139128"/>
                </a:cubicBezTo>
                <a:lnTo>
                  <a:pt x="2621065" y="5144650"/>
                </a:lnTo>
                <a:lnTo>
                  <a:pt x="0" y="514465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1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2">
            <a:extLst>
              <a:ext uri="{FF2B5EF4-FFF2-40B4-BE49-F238E27FC236}">
                <a16:creationId xmlns:a16="http://schemas.microsoft.com/office/drawing/2014/main" id="{160022CF-D73B-45FB-8DD4-1B1C0C92E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74481EF-8C0C-34E1-B171-55EE5901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086" y="1028542"/>
            <a:ext cx="2582162" cy="12160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400" b="1" dirty="0" err="1">
                <a:solidFill>
                  <a:srgbClr val="3D56B3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INDEx</a:t>
            </a:r>
            <a:endParaRPr lang="en-US" sz="4400" b="1" dirty="0">
              <a:solidFill>
                <a:srgbClr val="3D56B3"/>
              </a:solidFill>
              <a:latin typeface="Arial" panose="020B0604020202020204" pitchFamily="34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8" name="Freeform: Shape 64">
            <a:extLst>
              <a:ext uri="{FF2B5EF4-FFF2-40B4-BE49-F238E27FC236}">
                <a16:creationId xmlns:a16="http://schemas.microsoft.com/office/drawing/2014/main" id="{AC2C106E-0A9A-4090-95B9-B7070646D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61483" y="-2"/>
            <a:ext cx="1329192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101112" y="6857735"/>
                </a:lnTo>
                <a:cubicBezTo>
                  <a:pt x="115369" y="6839114"/>
                  <a:pt x="142394" y="6806441"/>
                  <a:pt x="137705" y="6776847"/>
                </a:cubicBezTo>
                <a:cubicBezTo>
                  <a:pt x="148424" y="6767643"/>
                  <a:pt x="156380" y="6753187"/>
                  <a:pt x="149205" y="6737706"/>
                </a:cubicBezTo>
                <a:cubicBezTo>
                  <a:pt x="155245" y="6708183"/>
                  <a:pt x="170958" y="6713000"/>
                  <a:pt x="173944" y="6691589"/>
                </a:cubicBezTo>
                <a:cubicBezTo>
                  <a:pt x="174057" y="6689618"/>
                  <a:pt x="165855" y="6661941"/>
                  <a:pt x="165968" y="6659970"/>
                </a:cubicBezTo>
                <a:cubicBezTo>
                  <a:pt x="166538" y="6656036"/>
                  <a:pt x="165560" y="6637698"/>
                  <a:pt x="166592" y="6636211"/>
                </a:cubicBezTo>
                <a:lnTo>
                  <a:pt x="184036" y="6594177"/>
                </a:lnTo>
                <a:cubicBezTo>
                  <a:pt x="192044" y="6580421"/>
                  <a:pt x="188570" y="6573022"/>
                  <a:pt x="198076" y="6557575"/>
                </a:cubicBezTo>
                <a:cubicBezTo>
                  <a:pt x="200255" y="6540981"/>
                  <a:pt x="232864" y="6478671"/>
                  <a:pt x="251033" y="6492130"/>
                </a:cubicBezTo>
                <a:cubicBezTo>
                  <a:pt x="252316" y="6486906"/>
                  <a:pt x="263405" y="6432771"/>
                  <a:pt x="266720" y="6431610"/>
                </a:cubicBezTo>
                <a:lnTo>
                  <a:pt x="310425" y="6379786"/>
                </a:lnTo>
                <a:cubicBezTo>
                  <a:pt x="310468" y="6347539"/>
                  <a:pt x="314739" y="6343120"/>
                  <a:pt x="293648" y="6334727"/>
                </a:cubicBezTo>
                <a:cubicBezTo>
                  <a:pt x="293165" y="6323607"/>
                  <a:pt x="271546" y="6324415"/>
                  <a:pt x="271063" y="6313295"/>
                </a:cubicBezTo>
                <a:cubicBezTo>
                  <a:pt x="270633" y="6307513"/>
                  <a:pt x="278657" y="6285828"/>
                  <a:pt x="278227" y="6280046"/>
                </a:cubicBezTo>
                <a:cubicBezTo>
                  <a:pt x="276993" y="6275532"/>
                  <a:pt x="276658" y="6280700"/>
                  <a:pt x="281226" y="6272987"/>
                </a:cubicBezTo>
                <a:lnTo>
                  <a:pt x="288000" y="6252834"/>
                </a:ln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321F747A-B5EA-30DC-8F66-37AAD283537D}"/>
              </a:ext>
            </a:extLst>
          </p:cNvPr>
          <p:cNvGrpSpPr/>
          <p:nvPr/>
        </p:nvGrpSpPr>
        <p:grpSpPr>
          <a:xfrm>
            <a:off x="1082182" y="2964436"/>
            <a:ext cx="1049748" cy="1049748"/>
            <a:chOff x="1082182" y="2964436"/>
            <a:chExt cx="1049748" cy="1049748"/>
          </a:xfrm>
        </p:grpSpPr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030A5EB1-0168-017B-D5B8-F25FCEAF70DC}"/>
                </a:ext>
              </a:extLst>
            </p:cNvPr>
            <p:cNvSpPr/>
            <p:nvPr/>
          </p:nvSpPr>
          <p:spPr>
            <a:xfrm>
              <a:off x="1082182" y="2964436"/>
              <a:ext cx="1049748" cy="1049748"/>
            </a:xfrm>
            <a:prstGeom prst="ellipse">
              <a:avLst/>
            </a:prstGeom>
            <a:solidFill>
              <a:srgbClr val="B73939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/>
            </a:p>
          </p:txBody>
        </p:sp>
        <p:sp>
          <p:nvSpPr>
            <p:cNvPr id="12" name="Rettangolo 11" descr="Documento">
              <a:extLst>
                <a:ext uri="{FF2B5EF4-FFF2-40B4-BE49-F238E27FC236}">
                  <a16:creationId xmlns:a16="http://schemas.microsoft.com/office/drawing/2014/main" id="{35FB72F8-72DB-BE96-19D6-5EC3C3C36EA4}"/>
                </a:ext>
              </a:extLst>
            </p:cNvPr>
            <p:cNvSpPr/>
            <p:nvPr/>
          </p:nvSpPr>
          <p:spPr>
            <a:xfrm>
              <a:off x="1305899" y="3188153"/>
              <a:ext cx="602314" cy="60231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BADFFE3-A497-663B-E950-43ABBE77CA50}"/>
              </a:ext>
            </a:extLst>
          </p:cNvPr>
          <p:cNvSpPr/>
          <p:nvPr/>
        </p:nvSpPr>
        <p:spPr>
          <a:xfrm>
            <a:off x="746607" y="4341155"/>
            <a:ext cx="1720898" cy="688359"/>
          </a:xfrm>
          <a:custGeom>
            <a:avLst/>
            <a:gdLst>
              <a:gd name="connsiteX0" fmla="*/ 0 w 1720898"/>
              <a:gd name="connsiteY0" fmla="*/ 0 h 688359"/>
              <a:gd name="connsiteX1" fmla="*/ 1720898 w 1720898"/>
              <a:gd name="connsiteY1" fmla="*/ 0 h 688359"/>
              <a:gd name="connsiteX2" fmla="*/ 1720898 w 1720898"/>
              <a:gd name="connsiteY2" fmla="*/ 688359 h 688359"/>
              <a:gd name="connsiteX3" fmla="*/ 0 w 1720898"/>
              <a:gd name="connsiteY3" fmla="*/ 688359 h 688359"/>
              <a:gd name="connsiteX4" fmla="*/ 0 w 1720898"/>
              <a:gd name="connsiteY4" fmla="*/ 0 h 68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98" h="688359">
                <a:moveTo>
                  <a:pt x="0" y="0"/>
                </a:moveTo>
                <a:lnTo>
                  <a:pt x="1720898" y="0"/>
                </a:lnTo>
                <a:lnTo>
                  <a:pt x="1720898" y="688359"/>
                </a:lnTo>
                <a:lnTo>
                  <a:pt x="0" y="6883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600" kern="12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Introduction</a:t>
            </a:r>
            <a:endParaRPr lang="it-IT" sz="1600" kern="1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2B240431-912B-8A57-DE53-E4630002B21E}"/>
              </a:ext>
            </a:extLst>
          </p:cNvPr>
          <p:cNvGrpSpPr/>
          <p:nvPr/>
        </p:nvGrpSpPr>
        <p:grpSpPr>
          <a:xfrm>
            <a:off x="3104238" y="2964436"/>
            <a:ext cx="1049748" cy="1049748"/>
            <a:chOff x="3104238" y="2964436"/>
            <a:chExt cx="1049748" cy="1049748"/>
          </a:xfrm>
        </p:grpSpPr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FB4949E-B496-52AA-346F-08B9E01A2078}"/>
                </a:ext>
              </a:extLst>
            </p:cNvPr>
            <p:cNvSpPr/>
            <p:nvPr/>
          </p:nvSpPr>
          <p:spPr>
            <a:xfrm>
              <a:off x="3104238" y="2964436"/>
              <a:ext cx="1049748" cy="1049748"/>
            </a:xfrm>
            <a:prstGeom prst="ellipse">
              <a:avLst/>
            </a:prstGeom>
            <a:solidFill>
              <a:schemeClr val="accent4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8" name="Rettangolo 17" descr="Elenco di controllo">
              <a:extLst>
                <a:ext uri="{FF2B5EF4-FFF2-40B4-BE49-F238E27FC236}">
                  <a16:creationId xmlns:a16="http://schemas.microsoft.com/office/drawing/2014/main" id="{76659036-914D-80EA-4E89-7ABA36B1B179}"/>
                </a:ext>
              </a:extLst>
            </p:cNvPr>
            <p:cNvSpPr/>
            <p:nvPr/>
          </p:nvSpPr>
          <p:spPr>
            <a:xfrm>
              <a:off x="3327955" y="3188153"/>
              <a:ext cx="602314" cy="602314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 dirty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11310379-BB20-0342-1295-C5640AD94ADF}"/>
              </a:ext>
            </a:extLst>
          </p:cNvPr>
          <p:cNvSpPr/>
          <p:nvPr/>
        </p:nvSpPr>
        <p:spPr>
          <a:xfrm>
            <a:off x="2768663" y="4341155"/>
            <a:ext cx="1720898" cy="688359"/>
          </a:xfrm>
          <a:custGeom>
            <a:avLst/>
            <a:gdLst>
              <a:gd name="connsiteX0" fmla="*/ 0 w 1720898"/>
              <a:gd name="connsiteY0" fmla="*/ 0 h 688359"/>
              <a:gd name="connsiteX1" fmla="*/ 1720898 w 1720898"/>
              <a:gd name="connsiteY1" fmla="*/ 0 h 688359"/>
              <a:gd name="connsiteX2" fmla="*/ 1720898 w 1720898"/>
              <a:gd name="connsiteY2" fmla="*/ 688359 h 688359"/>
              <a:gd name="connsiteX3" fmla="*/ 0 w 1720898"/>
              <a:gd name="connsiteY3" fmla="*/ 688359 h 688359"/>
              <a:gd name="connsiteX4" fmla="*/ 0 w 1720898"/>
              <a:gd name="connsiteY4" fmla="*/ 0 h 68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98" h="688359">
                <a:moveTo>
                  <a:pt x="0" y="0"/>
                </a:moveTo>
                <a:lnTo>
                  <a:pt x="1720898" y="0"/>
                </a:lnTo>
                <a:lnTo>
                  <a:pt x="1720898" y="688359"/>
                </a:lnTo>
                <a:lnTo>
                  <a:pt x="0" y="6883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600" kern="12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Background</a:t>
            </a:r>
          </a:p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endParaRPr lang="it-IT" sz="16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37A5C80D-80DA-DD69-A84F-EF8D37C7F593}"/>
              </a:ext>
            </a:extLst>
          </p:cNvPr>
          <p:cNvGrpSpPr/>
          <p:nvPr/>
        </p:nvGrpSpPr>
        <p:grpSpPr>
          <a:xfrm>
            <a:off x="5126293" y="2964436"/>
            <a:ext cx="1049748" cy="1049748"/>
            <a:chOff x="5126293" y="2964436"/>
            <a:chExt cx="1049748" cy="104974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775DBF3-ADFD-2797-3AF5-4BB9AF735649}"/>
                </a:ext>
              </a:extLst>
            </p:cNvPr>
            <p:cNvSpPr/>
            <p:nvPr/>
          </p:nvSpPr>
          <p:spPr>
            <a:xfrm>
              <a:off x="5126293" y="2964436"/>
              <a:ext cx="1049748" cy="1049748"/>
            </a:xfrm>
            <a:prstGeom prst="ellipse">
              <a:avLst/>
            </a:prstGeom>
            <a:solidFill>
              <a:srgbClr val="5FBA46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/>
            </a:p>
          </p:txBody>
        </p:sp>
        <p:sp>
          <p:nvSpPr>
            <p:cNvPr id="21" name="Rettangolo 20" descr="Flusso di lavoro">
              <a:extLst>
                <a:ext uri="{FF2B5EF4-FFF2-40B4-BE49-F238E27FC236}">
                  <a16:creationId xmlns:a16="http://schemas.microsoft.com/office/drawing/2014/main" id="{7AB1E8FC-02D6-D0E8-A244-373E287E0BEF}"/>
                </a:ext>
              </a:extLst>
            </p:cNvPr>
            <p:cNvSpPr/>
            <p:nvPr/>
          </p:nvSpPr>
          <p:spPr>
            <a:xfrm>
              <a:off x="5350010" y="3188153"/>
              <a:ext cx="602314" cy="602314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3D53B8F2-BEB6-AFAA-10C8-DF8558934C43}"/>
              </a:ext>
            </a:extLst>
          </p:cNvPr>
          <p:cNvSpPr/>
          <p:nvPr/>
        </p:nvSpPr>
        <p:spPr>
          <a:xfrm>
            <a:off x="4790718" y="4341155"/>
            <a:ext cx="1720898" cy="688359"/>
          </a:xfrm>
          <a:custGeom>
            <a:avLst/>
            <a:gdLst>
              <a:gd name="connsiteX0" fmla="*/ 0 w 1720898"/>
              <a:gd name="connsiteY0" fmla="*/ 0 h 688359"/>
              <a:gd name="connsiteX1" fmla="*/ 1720898 w 1720898"/>
              <a:gd name="connsiteY1" fmla="*/ 0 h 688359"/>
              <a:gd name="connsiteX2" fmla="*/ 1720898 w 1720898"/>
              <a:gd name="connsiteY2" fmla="*/ 688359 h 688359"/>
              <a:gd name="connsiteX3" fmla="*/ 0 w 1720898"/>
              <a:gd name="connsiteY3" fmla="*/ 688359 h 688359"/>
              <a:gd name="connsiteX4" fmla="*/ 0 w 1720898"/>
              <a:gd name="connsiteY4" fmla="*/ 0 h 68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98" h="688359">
                <a:moveTo>
                  <a:pt x="0" y="0"/>
                </a:moveTo>
                <a:lnTo>
                  <a:pt x="1720898" y="0"/>
                </a:lnTo>
                <a:lnTo>
                  <a:pt x="1720898" y="688359"/>
                </a:lnTo>
                <a:lnTo>
                  <a:pt x="0" y="6883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600" kern="12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WorkFlow</a:t>
            </a:r>
            <a:endParaRPr lang="it-IT" sz="1600" kern="1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71630524-15CE-9FD9-D96E-D196E86E3D76}"/>
              </a:ext>
            </a:extLst>
          </p:cNvPr>
          <p:cNvGrpSpPr/>
          <p:nvPr/>
        </p:nvGrpSpPr>
        <p:grpSpPr>
          <a:xfrm>
            <a:off x="7148349" y="2964436"/>
            <a:ext cx="1049748" cy="1049748"/>
            <a:chOff x="7148349" y="2964436"/>
            <a:chExt cx="1049748" cy="104974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8D78F38F-01F0-75AC-44D9-5576740302A4}"/>
                </a:ext>
              </a:extLst>
            </p:cNvPr>
            <p:cNvSpPr/>
            <p:nvPr/>
          </p:nvSpPr>
          <p:spPr>
            <a:xfrm>
              <a:off x="7148349" y="2964436"/>
              <a:ext cx="1049748" cy="1049748"/>
            </a:xfrm>
            <a:prstGeom prst="ellipse">
              <a:avLst/>
            </a:prstGeom>
            <a:solidFill>
              <a:srgbClr val="C9CD19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/>
            </a:p>
          </p:txBody>
        </p:sp>
        <p:sp>
          <p:nvSpPr>
            <p:cNvPr id="26" name="Rettangolo 25" descr="Tiro a segno">
              <a:extLst>
                <a:ext uri="{FF2B5EF4-FFF2-40B4-BE49-F238E27FC236}">
                  <a16:creationId xmlns:a16="http://schemas.microsoft.com/office/drawing/2014/main" id="{A3C5F0F8-D06D-5761-F871-93082430EA43}"/>
                </a:ext>
              </a:extLst>
            </p:cNvPr>
            <p:cNvSpPr/>
            <p:nvPr/>
          </p:nvSpPr>
          <p:spPr>
            <a:xfrm>
              <a:off x="7372066" y="3188153"/>
              <a:ext cx="602314" cy="602314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B46B2E78-15A7-F5B0-12C1-4DFEFBC85D30}"/>
              </a:ext>
            </a:extLst>
          </p:cNvPr>
          <p:cNvSpPr/>
          <p:nvPr/>
        </p:nvSpPr>
        <p:spPr>
          <a:xfrm>
            <a:off x="6812774" y="4341155"/>
            <a:ext cx="1720898" cy="688359"/>
          </a:xfrm>
          <a:custGeom>
            <a:avLst/>
            <a:gdLst>
              <a:gd name="connsiteX0" fmla="*/ 0 w 1720898"/>
              <a:gd name="connsiteY0" fmla="*/ 0 h 688359"/>
              <a:gd name="connsiteX1" fmla="*/ 1720898 w 1720898"/>
              <a:gd name="connsiteY1" fmla="*/ 0 h 688359"/>
              <a:gd name="connsiteX2" fmla="*/ 1720898 w 1720898"/>
              <a:gd name="connsiteY2" fmla="*/ 688359 h 688359"/>
              <a:gd name="connsiteX3" fmla="*/ 0 w 1720898"/>
              <a:gd name="connsiteY3" fmla="*/ 688359 h 688359"/>
              <a:gd name="connsiteX4" fmla="*/ 0 w 1720898"/>
              <a:gd name="connsiteY4" fmla="*/ 0 h 68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98" h="688359">
                <a:moveTo>
                  <a:pt x="0" y="0"/>
                </a:moveTo>
                <a:lnTo>
                  <a:pt x="1720898" y="0"/>
                </a:lnTo>
                <a:lnTo>
                  <a:pt x="1720898" y="688359"/>
                </a:lnTo>
                <a:lnTo>
                  <a:pt x="0" y="6883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600" kern="12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Result</a:t>
            </a:r>
            <a:endParaRPr lang="it-IT" sz="1600" kern="1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E267F356-FC9B-994E-F8CE-24BAB786672A}"/>
              </a:ext>
            </a:extLst>
          </p:cNvPr>
          <p:cNvGrpSpPr/>
          <p:nvPr/>
        </p:nvGrpSpPr>
        <p:grpSpPr>
          <a:xfrm>
            <a:off x="9170405" y="2964436"/>
            <a:ext cx="1049748" cy="1049748"/>
            <a:chOff x="9170405" y="2964436"/>
            <a:chExt cx="1049748" cy="1049748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A2A25591-A0DA-CA8D-EEF2-DEAFD4956562}"/>
                </a:ext>
              </a:extLst>
            </p:cNvPr>
            <p:cNvSpPr/>
            <p:nvPr/>
          </p:nvSpPr>
          <p:spPr>
            <a:xfrm>
              <a:off x="9170405" y="2964436"/>
              <a:ext cx="1049748" cy="104974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Rettangolo 29" descr="Martelletto">
              <a:extLst>
                <a:ext uri="{FF2B5EF4-FFF2-40B4-BE49-F238E27FC236}">
                  <a16:creationId xmlns:a16="http://schemas.microsoft.com/office/drawing/2014/main" id="{BEE94EAF-9C40-6CC8-FBFC-700D9E79952F}"/>
                </a:ext>
              </a:extLst>
            </p:cNvPr>
            <p:cNvSpPr/>
            <p:nvPr/>
          </p:nvSpPr>
          <p:spPr>
            <a:xfrm>
              <a:off x="9394122" y="3188153"/>
              <a:ext cx="602314" cy="602314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FEFA81B0-B3D5-2CC2-08F0-BC7C9D2742CB}"/>
              </a:ext>
            </a:extLst>
          </p:cNvPr>
          <p:cNvSpPr/>
          <p:nvPr/>
        </p:nvSpPr>
        <p:spPr>
          <a:xfrm>
            <a:off x="8834830" y="4341155"/>
            <a:ext cx="1720898" cy="688359"/>
          </a:xfrm>
          <a:custGeom>
            <a:avLst/>
            <a:gdLst>
              <a:gd name="connsiteX0" fmla="*/ 0 w 1720898"/>
              <a:gd name="connsiteY0" fmla="*/ 0 h 688359"/>
              <a:gd name="connsiteX1" fmla="*/ 1720898 w 1720898"/>
              <a:gd name="connsiteY1" fmla="*/ 0 h 688359"/>
              <a:gd name="connsiteX2" fmla="*/ 1720898 w 1720898"/>
              <a:gd name="connsiteY2" fmla="*/ 688359 h 688359"/>
              <a:gd name="connsiteX3" fmla="*/ 0 w 1720898"/>
              <a:gd name="connsiteY3" fmla="*/ 688359 h 688359"/>
              <a:gd name="connsiteX4" fmla="*/ 0 w 1720898"/>
              <a:gd name="connsiteY4" fmla="*/ 0 h 68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98" h="688359">
                <a:moveTo>
                  <a:pt x="0" y="0"/>
                </a:moveTo>
                <a:lnTo>
                  <a:pt x="1720898" y="0"/>
                </a:lnTo>
                <a:lnTo>
                  <a:pt x="1720898" y="688359"/>
                </a:lnTo>
                <a:lnTo>
                  <a:pt x="0" y="6883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600" kern="12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Conclusion</a:t>
            </a:r>
            <a:endParaRPr lang="it-IT" sz="1600" kern="1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8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B7F3ED-1207-AE22-4CE1-9C9850D7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89"/>
            <a:ext cx="3837423" cy="740510"/>
          </a:xfrm>
        </p:spPr>
        <p:txBody>
          <a:bodyPr/>
          <a:lstStyle/>
          <a:p>
            <a:r>
              <a:rPr lang="it-IT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Introduction</a:t>
            </a:r>
            <a:endParaRPr lang="it-IT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BE1060-2A6E-59AB-9E25-E095EF8E0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245" y="1340638"/>
            <a:ext cx="5217649" cy="1049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 è il problema?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6258893-5ADA-D4EE-91EE-6F1965E40F76}"/>
              </a:ext>
            </a:extLst>
          </p:cNvPr>
          <p:cNvGrpSpPr/>
          <p:nvPr/>
        </p:nvGrpSpPr>
        <p:grpSpPr>
          <a:xfrm>
            <a:off x="11317856" y="73051"/>
            <a:ext cx="795600" cy="796680"/>
            <a:chOff x="1082182" y="2964436"/>
            <a:chExt cx="1049748" cy="1049748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C2B02727-C03E-89BF-D4F0-7ABA569AFCF0}"/>
                </a:ext>
              </a:extLst>
            </p:cNvPr>
            <p:cNvSpPr/>
            <p:nvPr/>
          </p:nvSpPr>
          <p:spPr>
            <a:xfrm>
              <a:off x="1082182" y="2964436"/>
              <a:ext cx="1049748" cy="1049748"/>
            </a:xfrm>
            <a:prstGeom prst="ellipse">
              <a:avLst/>
            </a:prstGeom>
            <a:solidFill>
              <a:srgbClr val="B73939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/>
            </a:p>
          </p:txBody>
        </p:sp>
        <p:sp>
          <p:nvSpPr>
            <p:cNvPr id="6" name="Rettangolo 5" descr="Documento">
              <a:extLst>
                <a:ext uri="{FF2B5EF4-FFF2-40B4-BE49-F238E27FC236}">
                  <a16:creationId xmlns:a16="http://schemas.microsoft.com/office/drawing/2014/main" id="{4505DB46-5ECE-B9A3-A720-F1C026EAE94F}"/>
                </a:ext>
              </a:extLst>
            </p:cNvPr>
            <p:cNvSpPr/>
            <p:nvPr/>
          </p:nvSpPr>
          <p:spPr>
            <a:xfrm>
              <a:off x="1305899" y="3188153"/>
              <a:ext cx="602314" cy="60231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4FD985-FE39-40EC-BC9C-EE2F1AA80A08}"/>
              </a:ext>
            </a:extLst>
          </p:cNvPr>
          <p:cNvSpPr txBox="1"/>
          <p:nvPr/>
        </p:nvSpPr>
        <p:spPr>
          <a:xfrm>
            <a:off x="2532178" y="2271622"/>
            <a:ext cx="6391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Creare un sistema per l’accesso del micromotore tramite autenticazione a due fattori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EF93D96-8D30-BB0C-617C-89CB06015133}"/>
              </a:ext>
            </a:extLst>
          </p:cNvPr>
          <p:cNvSpPr txBox="1">
            <a:spLocks/>
          </p:cNvSpPr>
          <p:nvPr/>
        </p:nvSpPr>
        <p:spPr>
          <a:xfrm>
            <a:off x="3013293" y="3582169"/>
            <a:ext cx="5910825" cy="1049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Perché questo problema?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C27568-90D1-BF57-B27E-48DDE1CA34B2}"/>
              </a:ext>
            </a:extLst>
          </p:cNvPr>
          <p:cNvSpPr txBox="1"/>
          <p:nvPr/>
        </p:nvSpPr>
        <p:spPr>
          <a:xfrm>
            <a:off x="2532180" y="4456181"/>
            <a:ext cx="6646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Per ottimizzare la progettazione delle abitazioni domotiche e implementare un sistema di 2FA per aumentare la sicurezza nell'apertura di diverse serrature</a:t>
            </a:r>
          </a:p>
        </p:txBody>
      </p:sp>
    </p:spTree>
    <p:extLst>
      <p:ext uri="{BB962C8B-B14F-4D97-AF65-F5344CB8AC3E}">
        <p14:creationId xmlns:p14="http://schemas.microsoft.com/office/powerpoint/2010/main" val="2547070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1019F628-1DF4-4D5E-94A7-0EDFA8830EAC}"/>
              </a:ext>
            </a:extLst>
          </p:cNvPr>
          <p:cNvSpPr txBox="1">
            <a:spLocks/>
          </p:cNvSpPr>
          <p:nvPr/>
        </p:nvSpPr>
        <p:spPr>
          <a:xfrm>
            <a:off x="0" y="8311"/>
            <a:ext cx="3837423" cy="74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it-IT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BACKGROUND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E1BF64C-9E3F-806F-65D1-150938C4A9E7}"/>
              </a:ext>
            </a:extLst>
          </p:cNvPr>
          <p:cNvGrpSpPr/>
          <p:nvPr/>
        </p:nvGrpSpPr>
        <p:grpSpPr>
          <a:xfrm>
            <a:off x="11330555" y="70513"/>
            <a:ext cx="795600" cy="795600"/>
            <a:chOff x="3104238" y="2964436"/>
            <a:chExt cx="1049748" cy="1049748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FB62B6D9-DB0F-7109-50E6-F9E0137E9268}"/>
                </a:ext>
              </a:extLst>
            </p:cNvPr>
            <p:cNvSpPr/>
            <p:nvPr/>
          </p:nvSpPr>
          <p:spPr>
            <a:xfrm>
              <a:off x="3104238" y="2964436"/>
              <a:ext cx="1049748" cy="1049748"/>
            </a:xfrm>
            <a:prstGeom prst="ellipse">
              <a:avLst/>
            </a:prstGeom>
            <a:solidFill>
              <a:schemeClr val="accent4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/>
            </a:p>
          </p:txBody>
        </p:sp>
        <p:sp>
          <p:nvSpPr>
            <p:cNvPr id="12" name="Rettangolo 11" descr="Elenco di controllo">
              <a:extLst>
                <a:ext uri="{FF2B5EF4-FFF2-40B4-BE49-F238E27FC236}">
                  <a16:creationId xmlns:a16="http://schemas.microsoft.com/office/drawing/2014/main" id="{67FD0790-F47D-A5F4-BFF0-51F0B032FB41}"/>
                </a:ext>
              </a:extLst>
            </p:cNvPr>
            <p:cNvSpPr/>
            <p:nvPr/>
          </p:nvSpPr>
          <p:spPr>
            <a:xfrm>
              <a:off x="3327955" y="3188153"/>
              <a:ext cx="602313" cy="60231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05D119A-D122-B2D3-3E5C-787A50BF713A}"/>
              </a:ext>
            </a:extLst>
          </p:cNvPr>
          <p:cNvSpPr txBox="1"/>
          <p:nvPr/>
        </p:nvSpPr>
        <p:spPr>
          <a:xfrm>
            <a:off x="1579525" y="946973"/>
            <a:ext cx="760179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Protocollo MQTT </a:t>
            </a:r>
          </a:p>
          <a:p>
            <a:pPr lvl="1" algn="just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protocollo di messaggistica per l'IoT. Permette a dispositivi di comunicare in sicurezza tramite un modello di publisher/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subscriber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TLS/SSL</a:t>
            </a:r>
          </a:p>
          <a:p>
            <a:pPr lvl="1" algn="just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protocolli crittografici per comunicazioni sicure. Tramite un processo di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handshake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crittografa i dati scambiati tra client e server. TLS è il successore di SSL.</a:t>
            </a:r>
          </a:p>
          <a:p>
            <a:pPr lvl="1" algn="just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linguaggio di programmazione user-friendly (simile a JavaScript, ma con caratteristiche specifiche per la blockchain) utilizzato per scrivere smart-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su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Ganache</a:t>
            </a:r>
            <a:endParaRPr lang="it-IT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Ambiente di sviluppo utilizzato sviluppo e test di smart-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senza dover usare una blockchain reale. Consente l’esecuzione di nodi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locali sul proprio pc.</a:t>
            </a:r>
          </a:p>
        </p:txBody>
      </p:sp>
      <p:pic>
        <p:nvPicPr>
          <p:cNvPr id="3" name="Immagine 2" descr="Immagine che contiene Elementi grafici, schermata, Carattere, logo&#10;&#10;Descrizione generata automaticamente">
            <a:extLst>
              <a:ext uri="{FF2B5EF4-FFF2-40B4-BE49-F238E27FC236}">
                <a16:creationId xmlns:a16="http://schemas.microsoft.com/office/drawing/2014/main" id="{8CFB3346-FD32-71D6-B842-46C50FE0E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845" y="696558"/>
            <a:ext cx="1364501" cy="1364501"/>
          </a:xfrm>
          <a:prstGeom prst="rect">
            <a:avLst/>
          </a:prstGeom>
        </p:spPr>
      </p:pic>
      <p:pic>
        <p:nvPicPr>
          <p:cNvPr id="14" name="Immagine 13" descr="Immagine che contiene design, Carattere, Elementi grafici, bianco&#10;&#10;Descrizione generata automaticamente">
            <a:extLst>
              <a:ext uri="{FF2B5EF4-FFF2-40B4-BE49-F238E27FC236}">
                <a16:creationId xmlns:a16="http://schemas.microsoft.com/office/drawing/2014/main" id="{2854E9D1-3695-AE6A-8AED-E16268DAD6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6" r="14634"/>
          <a:stretch/>
        </p:blipFill>
        <p:spPr>
          <a:xfrm>
            <a:off x="359883" y="3706090"/>
            <a:ext cx="776280" cy="1277138"/>
          </a:xfrm>
          <a:prstGeom prst="rect">
            <a:avLst/>
          </a:prstGeom>
        </p:spPr>
      </p:pic>
      <p:pic>
        <p:nvPicPr>
          <p:cNvPr id="16" name="Immagine 15" descr="Immagine che contiene Elementi grafici, simbolo, logo, Carattere&#10;&#10;Descrizione generata automaticamente">
            <a:extLst>
              <a:ext uri="{FF2B5EF4-FFF2-40B4-BE49-F238E27FC236}">
                <a16:creationId xmlns:a16="http://schemas.microsoft.com/office/drawing/2014/main" id="{731D614A-E0AB-E075-9415-758A054F08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" y="2061059"/>
            <a:ext cx="1364429" cy="1364429"/>
          </a:xfrm>
          <a:prstGeom prst="rect">
            <a:avLst/>
          </a:prstGeom>
        </p:spPr>
      </p:pic>
      <p:pic>
        <p:nvPicPr>
          <p:cNvPr id="18" name="Immagine 17" descr="Immagine che contiene design&#10;&#10;Descrizione generata automaticamente">
            <a:extLst>
              <a:ext uri="{FF2B5EF4-FFF2-40B4-BE49-F238E27FC236}">
                <a16:creationId xmlns:a16="http://schemas.microsoft.com/office/drawing/2014/main" id="{2D1B7086-B902-F60F-909D-1F50D8E01F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4" y="5263830"/>
            <a:ext cx="874256" cy="12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7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76FB3-BB74-9876-BB83-0FFD77FE0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969" y="1188099"/>
            <a:ext cx="7512549" cy="478906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Arial Black" panose="020B0A04020102020204" pitchFamily="34" charset="0"/>
              </a:rPr>
              <a:t>Struttura </a:t>
            </a:r>
            <a:r>
              <a:rPr lang="it-IT" sz="2000" dirty="0" err="1">
                <a:latin typeface="Arial Black" panose="020B0A04020102020204" pitchFamily="34" charset="0"/>
              </a:rPr>
              <a:t>arduino</a:t>
            </a:r>
            <a:r>
              <a:rPr lang="it-IT" sz="2000" dirty="0">
                <a:latin typeface="Arial Black" panose="020B0A04020102020204" pitchFamily="34" charset="0"/>
              </a:rPr>
              <a:t> uno r4 </a:t>
            </a:r>
            <a:r>
              <a:rPr lang="it-IT" sz="2000" dirty="0" err="1">
                <a:latin typeface="Arial Black" panose="020B0A04020102020204" pitchFamily="34" charset="0"/>
              </a:rPr>
              <a:t>wifi</a:t>
            </a:r>
            <a:endParaRPr lang="it-IT" sz="2000" dirty="0">
              <a:latin typeface="Arial Black" panose="020B0A04020102020204" pitchFamily="34" charset="0"/>
            </a:endParaRPr>
          </a:p>
        </p:txBody>
      </p:sp>
      <p:pic>
        <p:nvPicPr>
          <p:cNvPr id="5" name="Segnaposto contenuto 4" descr="Immagine che contiene elettronica, testo, Ingegneria elettronica, Componente di circuito passivo&#10;&#10;Descrizione generata automaticamente">
            <a:extLst>
              <a:ext uri="{FF2B5EF4-FFF2-40B4-BE49-F238E27FC236}">
                <a16:creationId xmlns:a16="http://schemas.microsoft.com/office/drawing/2014/main" id="{D5989AE4-8E6F-DE99-C593-952997219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4" t="428" r="934" b="4146"/>
          <a:stretch/>
        </p:blipFill>
        <p:spPr>
          <a:xfrm>
            <a:off x="151666" y="2009775"/>
            <a:ext cx="5348168" cy="4238624"/>
          </a:xfrm>
        </p:spPr>
      </p:pic>
      <p:pic>
        <p:nvPicPr>
          <p:cNvPr id="4" name="Immagine 3" descr="Immagine che contiene gadget, elettronica, testo, Dispositivo elettronico&#10;&#10;Descrizione generata automaticamente">
            <a:extLst>
              <a:ext uri="{FF2B5EF4-FFF2-40B4-BE49-F238E27FC236}">
                <a16:creationId xmlns:a16="http://schemas.microsoft.com/office/drawing/2014/main" id="{6E337D6A-18CD-6550-BE9A-3444BA00B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3" y="2111828"/>
            <a:ext cx="3273290" cy="437605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85D56C0A-1583-40E2-D09F-66BD4F13823A}"/>
              </a:ext>
            </a:extLst>
          </p:cNvPr>
          <p:cNvSpPr txBox="1">
            <a:spLocks/>
          </p:cNvSpPr>
          <p:nvPr/>
        </p:nvSpPr>
        <p:spPr>
          <a:xfrm>
            <a:off x="0" y="8311"/>
            <a:ext cx="3837423" cy="74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it-IT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BACKGROUND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4F1A23A-D58A-A028-63A9-7A1515484950}"/>
              </a:ext>
            </a:extLst>
          </p:cNvPr>
          <p:cNvGrpSpPr/>
          <p:nvPr/>
        </p:nvGrpSpPr>
        <p:grpSpPr>
          <a:xfrm>
            <a:off x="11330555" y="70513"/>
            <a:ext cx="795600" cy="795600"/>
            <a:chOff x="3104238" y="2964436"/>
            <a:chExt cx="1049748" cy="1049748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B04969BB-249F-3228-2D48-95AB6257E4D8}"/>
                </a:ext>
              </a:extLst>
            </p:cNvPr>
            <p:cNvSpPr/>
            <p:nvPr/>
          </p:nvSpPr>
          <p:spPr>
            <a:xfrm>
              <a:off x="3104238" y="2964436"/>
              <a:ext cx="1049748" cy="1049748"/>
            </a:xfrm>
            <a:prstGeom prst="ellipse">
              <a:avLst/>
            </a:prstGeom>
            <a:solidFill>
              <a:schemeClr val="accent4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/>
            </a:p>
          </p:txBody>
        </p:sp>
        <p:sp>
          <p:nvSpPr>
            <p:cNvPr id="9" name="Rettangolo 8" descr="Elenco di controllo">
              <a:extLst>
                <a:ext uri="{FF2B5EF4-FFF2-40B4-BE49-F238E27FC236}">
                  <a16:creationId xmlns:a16="http://schemas.microsoft.com/office/drawing/2014/main" id="{2C36D19D-FC51-FAB5-1601-BD990C96F493}"/>
                </a:ext>
              </a:extLst>
            </p:cNvPr>
            <p:cNvSpPr/>
            <p:nvPr/>
          </p:nvSpPr>
          <p:spPr>
            <a:xfrm>
              <a:off x="3327955" y="3188153"/>
              <a:ext cx="602313" cy="60231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8351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F569101-816E-0B7D-04CB-E8FBF2E21CFA}"/>
              </a:ext>
            </a:extLst>
          </p:cNvPr>
          <p:cNvSpPr txBox="1">
            <a:spLocks/>
          </p:cNvSpPr>
          <p:nvPr/>
        </p:nvSpPr>
        <p:spPr>
          <a:xfrm>
            <a:off x="0" y="2091"/>
            <a:ext cx="2873829" cy="74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it-IT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workflow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E9819E0-2CF7-9088-A83A-B4624D6E7BB9}"/>
              </a:ext>
            </a:extLst>
          </p:cNvPr>
          <p:cNvGrpSpPr/>
          <p:nvPr/>
        </p:nvGrpSpPr>
        <p:grpSpPr>
          <a:xfrm>
            <a:off x="11323891" y="73918"/>
            <a:ext cx="795600" cy="795600"/>
            <a:chOff x="5126293" y="2964436"/>
            <a:chExt cx="1049748" cy="1049748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BE221FEE-5B59-7514-E82C-40F5A12E6C91}"/>
                </a:ext>
              </a:extLst>
            </p:cNvPr>
            <p:cNvSpPr/>
            <p:nvPr/>
          </p:nvSpPr>
          <p:spPr>
            <a:xfrm>
              <a:off x="5126293" y="2964436"/>
              <a:ext cx="1049748" cy="1049748"/>
            </a:xfrm>
            <a:prstGeom prst="ellipse">
              <a:avLst/>
            </a:prstGeom>
            <a:solidFill>
              <a:srgbClr val="5FBA46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/>
            </a:p>
          </p:txBody>
        </p:sp>
        <p:sp>
          <p:nvSpPr>
            <p:cNvPr id="7" name="Rettangolo 6" descr="Flusso di lavoro">
              <a:extLst>
                <a:ext uri="{FF2B5EF4-FFF2-40B4-BE49-F238E27FC236}">
                  <a16:creationId xmlns:a16="http://schemas.microsoft.com/office/drawing/2014/main" id="{E049DCF3-DC0C-D3B6-D7E3-6FE2B56088FE}"/>
                </a:ext>
              </a:extLst>
            </p:cNvPr>
            <p:cNvSpPr/>
            <p:nvPr/>
          </p:nvSpPr>
          <p:spPr>
            <a:xfrm>
              <a:off x="5350010" y="3188153"/>
              <a:ext cx="602314" cy="60231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9" name="Immagine 8" descr="Immagine che contiene testo, calcolatore, schermata, Dispositivo elettronico&#10;&#10;Descrizione generata automaticamente">
            <a:extLst>
              <a:ext uri="{FF2B5EF4-FFF2-40B4-BE49-F238E27FC236}">
                <a16:creationId xmlns:a16="http://schemas.microsoft.com/office/drawing/2014/main" id="{FE52E3EE-283D-1B1B-CA8E-77B9F4D23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41" y="2892687"/>
            <a:ext cx="2026798" cy="1613525"/>
          </a:xfrm>
          <a:prstGeom prst="rect">
            <a:avLst/>
          </a:prstGeom>
        </p:spPr>
      </p:pic>
      <p:pic>
        <p:nvPicPr>
          <p:cNvPr id="16" name="Immagine 15" descr="Immagine che contiene design&#10;&#10;Descrizione generata automaticamente">
            <a:extLst>
              <a:ext uri="{FF2B5EF4-FFF2-40B4-BE49-F238E27FC236}">
                <a16:creationId xmlns:a16="http://schemas.microsoft.com/office/drawing/2014/main" id="{9AEC51CB-43E8-B2CC-3416-C4BE3EB09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3917" y1="44375" x2="80208" y2="41167"/>
                        <a14:foregroundMark x1="80208" y1="41167" x2="69208" y2="50583"/>
                        <a14:foregroundMark x1="69208" y1="50583" x2="69167" y2="42875"/>
                        <a14:foregroundMark x1="79125" y1="48667" x2="78917" y2="49250"/>
                        <a14:foregroundMark x1="63542" y1="76625" x2="80333" y2="72125"/>
                        <a14:foregroundMark x1="80333" y1="72125" x2="76668" y2="80533"/>
                        <a14:foregroundMark x1="71489" y1="82805" x2="63542" y2="77000"/>
                        <a14:backgroundMark x1="73833" y1="83167" x2="73667" y2="83833"/>
                        <a14:backgroundMark x1="73667" y1="83833" x2="72125" y2="83833"/>
                        <a14:backgroundMark x1="72125" y1="83833" x2="72542" y2="84375"/>
                        <a14:backgroundMark x1="70792" y1="84958" x2="72333" y2="85708"/>
                        <a14:backgroundMark x1="72542" y1="84458" x2="72417" y2="85375"/>
                        <a14:backgroundMark x1="78125" y1="81417" x2="77958" y2="81292"/>
                        <a14:backgroundMark x1="77958" y1="81292" x2="77958" y2="81292"/>
                        <a14:backgroundMark x1="77958" y1="81292" x2="77542" y2="81625"/>
                        <a14:backgroundMark x1="77542" y1="81625" x2="72042" y2="84042"/>
                        <a14:backgroundMark x1="77833" y1="83750" x2="73042" y2="8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698633" y="788058"/>
            <a:ext cx="1462224" cy="1462224"/>
          </a:xfrm>
          <a:prstGeom prst="rect">
            <a:avLst/>
          </a:prstGeom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128A76D6-7F41-C83C-BFF4-D5DD169E1F71}"/>
              </a:ext>
            </a:extLst>
          </p:cNvPr>
          <p:cNvSpPr/>
          <p:nvPr/>
        </p:nvSpPr>
        <p:spPr>
          <a:xfrm rot="1860082">
            <a:off x="5919203" y="2189919"/>
            <a:ext cx="2355017" cy="1036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BB619D1A-7BF8-5EA4-7F9C-F0B05B22CB79}"/>
                  </a:ext>
                </a:extLst>
              </p14:cNvPr>
              <p14:cNvContentPartPr/>
              <p14:nvPr/>
            </p14:nvContentPartPr>
            <p14:xfrm>
              <a:off x="429048" y="243472"/>
              <a:ext cx="10566720" cy="55011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BB619D1A-7BF8-5EA4-7F9C-F0B05B22CB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2928" y="205672"/>
                <a:ext cx="10578960" cy="557640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5B75ED48-CE80-B90F-9268-103B8C825AB6}"/>
              </a:ext>
            </a:extLst>
          </p:cNvPr>
          <p:cNvSpPr txBox="1"/>
          <p:nvPr/>
        </p:nvSpPr>
        <p:spPr>
          <a:xfrm rot="1747138">
            <a:off x="6463458" y="1925324"/>
            <a:ext cx="146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haroni" panose="02010803020104030203" pitchFamily="2" charset="-79"/>
                <a:cs typeface="Aharoni" panose="02010803020104030203" pitchFamily="2" charset="-79"/>
              </a:rPr>
              <a:t>OTP/ALERT</a:t>
            </a: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DC954451-67B0-CD5B-2440-3A546828CE40}"/>
              </a:ext>
            </a:extLst>
          </p:cNvPr>
          <p:cNvGrpSpPr/>
          <p:nvPr/>
        </p:nvGrpSpPr>
        <p:grpSpPr>
          <a:xfrm>
            <a:off x="8031354" y="2136227"/>
            <a:ext cx="2072020" cy="1746835"/>
            <a:chOff x="7906946" y="1901066"/>
            <a:chExt cx="2072020" cy="1746835"/>
          </a:xfrm>
        </p:grpSpPr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85CED626-1875-7987-F28A-DAD844326784}"/>
                </a:ext>
              </a:extLst>
            </p:cNvPr>
            <p:cNvGrpSpPr/>
            <p:nvPr/>
          </p:nvGrpSpPr>
          <p:grpSpPr>
            <a:xfrm>
              <a:off x="7906946" y="2039445"/>
              <a:ext cx="2072020" cy="1608456"/>
              <a:chOff x="8008314" y="4437775"/>
              <a:chExt cx="2072020" cy="1608456"/>
            </a:xfrm>
          </p:grpSpPr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11E69A71-405A-54FE-3B66-AF6C225D79D3}"/>
                  </a:ext>
                </a:extLst>
              </p:cNvPr>
              <p:cNvGrpSpPr/>
              <p:nvPr/>
            </p:nvGrpSpPr>
            <p:grpSpPr>
              <a:xfrm>
                <a:off x="8008314" y="4437775"/>
                <a:ext cx="2072020" cy="1608456"/>
                <a:chOff x="7955688" y="1966431"/>
                <a:chExt cx="2072020" cy="1608456"/>
              </a:xfrm>
            </p:grpSpPr>
            <p:pic>
              <p:nvPicPr>
                <p:cNvPr id="14" name="Immagine 13" descr="Immagine che contiene computer, computer, Netbook, Touchpad&#10;&#10;Descrizione generata automaticamente">
                  <a:extLst>
                    <a:ext uri="{FF2B5EF4-FFF2-40B4-BE49-F238E27FC236}">
                      <a16:creationId xmlns:a16="http://schemas.microsoft.com/office/drawing/2014/main" id="{FE9484A8-CF80-1D9F-69FE-F3BDD75138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10000" r="90000">
                              <a14:foregroundMark x1="47833" y1="11062" x2="50500" y2="10472"/>
                            </a14:backgroundRemoval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55688" y="1966431"/>
                  <a:ext cx="2072020" cy="1531871"/>
                </a:xfrm>
                <a:prstGeom prst="rect">
                  <a:avLst/>
                </a:prstGeom>
              </p:spPr>
            </p:pic>
            <p:pic>
              <p:nvPicPr>
                <p:cNvPr id="38" name="Elemento grafico 37" descr="Utente con riempimento a tinta unita">
                  <a:extLst>
                    <a:ext uri="{FF2B5EF4-FFF2-40B4-BE49-F238E27FC236}">
                      <a16:creationId xmlns:a16="http://schemas.microsoft.com/office/drawing/2014/main" id="{38E2F154-961A-8B18-0C47-3841C1B2B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5845" y="2169118"/>
                  <a:ext cx="1405769" cy="1405769"/>
                </a:xfrm>
                <a:prstGeom prst="rect">
                  <a:avLst/>
                </a:prstGeom>
              </p:spPr>
            </p:pic>
          </p:grpSp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812D31D4-4C6B-7E72-B2B6-F016D713027F}"/>
                  </a:ext>
                </a:extLst>
              </p:cNvPr>
              <p:cNvSpPr txBox="1"/>
              <p:nvPr/>
            </p:nvSpPr>
            <p:spPr>
              <a:xfrm>
                <a:off x="8669512" y="4586457"/>
                <a:ext cx="811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*****</a:t>
                </a:r>
              </a:p>
            </p:txBody>
          </p:sp>
        </p:grpSp>
        <p:sp>
          <p:nvSpPr>
            <p:cNvPr id="44" name="Fumetto: rettangolo 43">
              <a:extLst>
                <a:ext uri="{FF2B5EF4-FFF2-40B4-BE49-F238E27FC236}">
                  <a16:creationId xmlns:a16="http://schemas.microsoft.com/office/drawing/2014/main" id="{B9399C4B-A29F-131F-F913-F9EBB1A23FC4}"/>
                </a:ext>
              </a:extLst>
            </p:cNvPr>
            <p:cNvSpPr/>
            <p:nvPr/>
          </p:nvSpPr>
          <p:spPr>
            <a:xfrm>
              <a:off x="8952295" y="1901066"/>
              <a:ext cx="811037" cy="290912"/>
            </a:xfrm>
            <a:prstGeom prst="wedgeRect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OTP</a:t>
              </a:r>
            </a:p>
          </p:txBody>
        </p: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99F1C05F-190D-6872-44D1-63B80811200F}"/>
              </a:ext>
            </a:extLst>
          </p:cNvPr>
          <p:cNvGrpSpPr/>
          <p:nvPr/>
        </p:nvGrpSpPr>
        <p:grpSpPr>
          <a:xfrm>
            <a:off x="2384362" y="2485220"/>
            <a:ext cx="2764406" cy="372363"/>
            <a:chOff x="2689256" y="2154847"/>
            <a:chExt cx="2355017" cy="372363"/>
          </a:xfrm>
        </p:grpSpPr>
        <p:sp>
          <p:nvSpPr>
            <p:cNvPr id="17" name="Freccia a destra 16">
              <a:extLst>
                <a:ext uri="{FF2B5EF4-FFF2-40B4-BE49-F238E27FC236}">
                  <a16:creationId xmlns:a16="http://schemas.microsoft.com/office/drawing/2014/main" id="{9E2463E0-3161-3CCA-D551-96E1CD91998D}"/>
                </a:ext>
              </a:extLst>
            </p:cNvPr>
            <p:cNvSpPr/>
            <p:nvPr/>
          </p:nvSpPr>
          <p:spPr>
            <a:xfrm rot="8540577">
              <a:off x="2689256" y="2416911"/>
              <a:ext cx="2355017" cy="110299"/>
            </a:xfrm>
            <a:prstGeom prst="rightArrow">
              <a:avLst/>
            </a:prstGeom>
            <a:solidFill>
              <a:srgbClr val="3D56B3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002060"/>
                </a:solidFill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13C6F32C-7A55-17FC-FA87-3289F7EAE4DA}"/>
                </a:ext>
              </a:extLst>
            </p:cNvPr>
            <p:cNvSpPr txBox="1"/>
            <p:nvPr/>
          </p:nvSpPr>
          <p:spPr>
            <a:xfrm rot="19332321">
              <a:off x="2872193" y="2154847"/>
              <a:ext cx="19240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MATCH/NO MATCH</a:t>
              </a: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09935FF0-10EA-9317-499C-097060187078}"/>
              </a:ext>
            </a:extLst>
          </p:cNvPr>
          <p:cNvGrpSpPr/>
          <p:nvPr/>
        </p:nvGrpSpPr>
        <p:grpSpPr>
          <a:xfrm>
            <a:off x="1979310" y="2168908"/>
            <a:ext cx="2823769" cy="307777"/>
            <a:chOff x="1757823" y="1746353"/>
            <a:chExt cx="2823769" cy="307777"/>
          </a:xfrm>
        </p:grpSpPr>
        <p:sp>
          <p:nvSpPr>
            <p:cNvPr id="12" name="Freccia a destra 11">
              <a:extLst>
                <a:ext uri="{FF2B5EF4-FFF2-40B4-BE49-F238E27FC236}">
                  <a16:creationId xmlns:a16="http://schemas.microsoft.com/office/drawing/2014/main" id="{C96F0BCF-7412-888B-2316-CAE43BD6ED15}"/>
                </a:ext>
              </a:extLst>
            </p:cNvPr>
            <p:cNvSpPr/>
            <p:nvPr/>
          </p:nvSpPr>
          <p:spPr>
            <a:xfrm rot="19437245">
              <a:off x="1757823" y="1770886"/>
              <a:ext cx="2823769" cy="10916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9DE08B73-7A3B-58EE-0BE0-35F15FFA5752}"/>
                </a:ext>
              </a:extLst>
            </p:cNvPr>
            <p:cNvSpPr txBox="1"/>
            <p:nvPr/>
          </p:nvSpPr>
          <p:spPr>
            <a:xfrm rot="19494067">
              <a:off x="2398335" y="1746353"/>
              <a:ext cx="861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ID_COD</a:t>
              </a:r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61E03274-6070-D116-3E05-03A501E6F427}"/>
              </a:ext>
            </a:extLst>
          </p:cNvPr>
          <p:cNvGrpSpPr/>
          <p:nvPr/>
        </p:nvGrpSpPr>
        <p:grpSpPr>
          <a:xfrm>
            <a:off x="2377798" y="2241762"/>
            <a:ext cx="2355017" cy="338554"/>
            <a:chOff x="2269998" y="1849772"/>
            <a:chExt cx="2355017" cy="338554"/>
          </a:xfrm>
        </p:grpSpPr>
        <p:sp>
          <p:nvSpPr>
            <p:cNvPr id="47" name="Freccia a destra 46">
              <a:extLst>
                <a:ext uri="{FF2B5EF4-FFF2-40B4-BE49-F238E27FC236}">
                  <a16:creationId xmlns:a16="http://schemas.microsoft.com/office/drawing/2014/main" id="{8B23ED0E-81C2-F558-0804-57ACF5719C27}"/>
                </a:ext>
              </a:extLst>
            </p:cNvPr>
            <p:cNvSpPr/>
            <p:nvPr/>
          </p:nvSpPr>
          <p:spPr>
            <a:xfrm rot="19437245">
              <a:off x="2269998" y="1994679"/>
              <a:ext cx="2355017" cy="103687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F73E9753-251A-224F-7B72-A6505332A35A}"/>
                </a:ext>
              </a:extLst>
            </p:cNvPr>
            <p:cNvSpPr txBox="1"/>
            <p:nvPr/>
          </p:nvSpPr>
          <p:spPr>
            <a:xfrm rot="19465559">
              <a:off x="3008212" y="1849772"/>
              <a:ext cx="590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OTP</a:t>
              </a:r>
            </a:p>
          </p:txBody>
        </p:sp>
      </p:grp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9638B3D7-292D-952A-6157-22B64DB03549}"/>
              </a:ext>
            </a:extLst>
          </p:cNvPr>
          <p:cNvSpPr txBox="1"/>
          <p:nvPr/>
        </p:nvSpPr>
        <p:spPr>
          <a:xfrm>
            <a:off x="5407608" y="460577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?</a:t>
            </a:r>
            <a:endParaRPr lang="it-IT" dirty="0"/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4822340-EE37-D8C2-475C-519E933CC72F}"/>
              </a:ext>
            </a:extLst>
          </p:cNvPr>
          <p:cNvGrpSpPr/>
          <p:nvPr/>
        </p:nvGrpSpPr>
        <p:grpSpPr>
          <a:xfrm rot="2476099">
            <a:off x="5121559" y="3555125"/>
            <a:ext cx="2958939" cy="1793327"/>
            <a:chOff x="3904003" y="4202515"/>
            <a:chExt cx="3349124" cy="1828503"/>
          </a:xfrm>
        </p:grpSpPr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90B9D92B-0BDF-F098-315C-58BAC9216DBB}"/>
                </a:ext>
              </a:extLst>
            </p:cNvPr>
            <p:cNvCxnSpPr>
              <a:cxnSpLocks/>
            </p:cNvCxnSpPr>
            <p:nvPr/>
          </p:nvCxnSpPr>
          <p:spPr>
            <a:xfrm rot="19123901">
              <a:off x="4281526" y="4202515"/>
              <a:ext cx="2557330" cy="1828503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AD8CF0D7-B2DE-74FB-35D5-AAF822584162}"/>
                </a:ext>
              </a:extLst>
            </p:cNvPr>
            <p:cNvSpPr txBox="1"/>
            <p:nvPr/>
          </p:nvSpPr>
          <p:spPr>
            <a:xfrm rot="21428210">
              <a:off x="3904003" y="4749495"/>
              <a:ext cx="3349124" cy="345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|</a:t>
              </a:r>
              <a:r>
                <a:rPr lang="it-IT" sz="16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hash(</a:t>
              </a:r>
              <a:r>
                <a:rPr lang="it-IT" sz="1600" dirty="0" err="1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user+timestamp</a:t>
              </a:r>
              <a:r>
                <a:rPr lang="it-IT" sz="16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)|action</a:t>
              </a:r>
              <a:r>
                <a:rPr lang="it-IT" sz="1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|</a:t>
              </a:r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575F8ED8-253A-3AC9-E06D-85280786D73A}"/>
              </a:ext>
            </a:extLst>
          </p:cNvPr>
          <p:cNvGrpSpPr/>
          <p:nvPr/>
        </p:nvGrpSpPr>
        <p:grpSpPr>
          <a:xfrm>
            <a:off x="7923141" y="4923821"/>
            <a:ext cx="1726059" cy="1684448"/>
            <a:chOff x="7798733" y="4688660"/>
            <a:chExt cx="1726059" cy="1684448"/>
          </a:xfrm>
        </p:grpSpPr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E6FD69A4-3752-0442-9E96-2C94A937549B}"/>
                </a:ext>
              </a:extLst>
            </p:cNvPr>
            <p:cNvGrpSpPr/>
            <p:nvPr/>
          </p:nvGrpSpPr>
          <p:grpSpPr>
            <a:xfrm>
              <a:off x="7798733" y="4688660"/>
              <a:ext cx="1726059" cy="1462224"/>
              <a:chOff x="4715827" y="3385196"/>
              <a:chExt cx="2117662" cy="1774075"/>
            </a:xfrm>
          </p:grpSpPr>
          <p:grpSp>
            <p:nvGrpSpPr>
              <p:cNvPr id="22" name="Elemento grafico 20">
                <a:extLst>
                  <a:ext uri="{FF2B5EF4-FFF2-40B4-BE49-F238E27FC236}">
                    <a16:creationId xmlns:a16="http://schemas.microsoft.com/office/drawing/2014/main" id="{525CC656-854F-0DC7-01EB-7EC1A08251C1}"/>
                  </a:ext>
                </a:extLst>
              </p:cNvPr>
              <p:cNvGrpSpPr/>
              <p:nvPr/>
            </p:nvGrpSpPr>
            <p:grpSpPr>
              <a:xfrm rot="21161025">
                <a:off x="4715827" y="3385196"/>
                <a:ext cx="2117662" cy="1774075"/>
                <a:chOff x="4671043" y="3803435"/>
                <a:chExt cx="1347614" cy="1161189"/>
              </a:xfrm>
              <a:solidFill>
                <a:srgbClr val="3D56B3"/>
              </a:solidFill>
            </p:grpSpPr>
            <p:sp>
              <p:nvSpPr>
                <p:cNvPr id="23" name="Figura a mano libera: forma 22">
                  <a:extLst>
                    <a:ext uri="{FF2B5EF4-FFF2-40B4-BE49-F238E27FC236}">
                      <a16:creationId xmlns:a16="http://schemas.microsoft.com/office/drawing/2014/main" id="{50E594EF-6C37-F25D-7E52-9EDA4C9AEABB}"/>
                    </a:ext>
                  </a:extLst>
                </p:cNvPr>
                <p:cNvSpPr/>
                <p:nvPr/>
              </p:nvSpPr>
              <p:spPr>
                <a:xfrm flipV="1">
                  <a:off x="4671043" y="3803435"/>
                  <a:ext cx="1347614" cy="1161189"/>
                </a:xfrm>
                <a:custGeom>
                  <a:avLst/>
                  <a:gdLst>
                    <a:gd name="connsiteX0" fmla="*/ 599834 w 1347614"/>
                    <a:gd name="connsiteY0" fmla="*/ 1155026 h 1161189"/>
                    <a:gd name="connsiteX1" fmla="*/ 179741 w 1347614"/>
                    <a:gd name="connsiteY1" fmla="*/ 1073588 h 1161189"/>
                    <a:gd name="connsiteX2" fmla="*/ 153881 w 1347614"/>
                    <a:gd name="connsiteY2" fmla="*/ 1065560 h 1161189"/>
                    <a:gd name="connsiteX3" fmla="*/ 61735 w 1347614"/>
                    <a:gd name="connsiteY3" fmla="*/ 1033555 h 1161189"/>
                    <a:gd name="connsiteX4" fmla="*/ -5079 w 1347614"/>
                    <a:gd name="connsiteY4" fmla="*/ 976621 h 1161189"/>
                    <a:gd name="connsiteX5" fmla="*/ 5265 w 1347614"/>
                    <a:gd name="connsiteY5" fmla="*/ 920744 h 1161189"/>
                    <a:gd name="connsiteX6" fmla="*/ 38197 w 1347614"/>
                    <a:gd name="connsiteY6" fmla="*/ 846171 h 1161189"/>
                    <a:gd name="connsiteX7" fmla="*/ 48857 w 1347614"/>
                    <a:gd name="connsiteY7" fmla="*/ 823356 h 1161189"/>
                    <a:gd name="connsiteX8" fmla="*/ 71973 w 1347614"/>
                    <a:gd name="connsiteY8" fmla="*/ 781316 h 1161189"/>
                    <a:gd name="connsiteX9" fmla="*/ 100472 w 1347614"/>
                    <a:gd name="connsiteY9" fmla="*/ 730298 h 1161189"/>
                    <a:gd name="connsiteX10" fmla="*/ 126965 w 1347614"/>
                    <a:gd name="connsiteY10" fmla="*/ 680864 h 1161189"/>
                    <a:gd name="connsiteX11" fmla="*/ 148498 w 1347614"/>
                    <a:gd name="connsiteY11" fmla="*/ 641360 h 1161189"/>
                    <a:gd name="connsiteX12" fmla="*/ 173408 w 1347614"/>
                    <a:gd name="connsiteY12" fmla="*/ 584004 h 1161189"/>
                    <a:gd name="connsiteX13" fmla="*/ 182591 w 1347614"/>
                    <a:gd name="connsiteY13" fmla="*/ 576821 h 1161189"/>
                    <a:gd name="connsiteX14" fmla="*/ 188185 w 1347614"/>
                    <a:gd name="connsiteY14" fmla="*/ 575342 h 1161189"/>
                    <a:gd name="connsiteX15" fmla="*/ 212461 w 1347614"/>
                    <a:gd name="connsiteY15" fmla="*/ 532458 h 1161189"/>
                    <a:gd name="connsiteX16" fmla="*/ 236844 w 1347614"/>
                    <a:gd name="connsiteY16" fmla="*/ 478059 h 1161189"/>
                    <a:gd name="connsiteX17" fmla="*/ 247716 w 1347614"/>
                    <a:gd name="connsiteY17" fmla="*/ 467391 h 1161189"/>
                    <a:gd name="connsiteX18" fmla="*/ 263337 w 1347614"/>
                    <a:gd name="connsiteY18" fmla="*/ 446160 h 1161189"/>
                    <a:gd name="connsiteX19" fmla="*/ 275687 w 1347614"/>
                    <a:gd name="connsiteY19" fmla="*/ 419753 h 1161189"/>
                    <a:gd name="connsiteX20" fmla="*/ 296375 w 1347614"/>
                    <a:gd name="connsiteY20" fmla="*/ 367679 h 1161189"/>
                    <a:gd name="connsiteX21" fmla="*/ 313052 w 1347614"/>
                    <a:gd name="connsiteY21" fmla="*/ 352363 h 1161189"/>
                    <a:gd name="connsiteX22" fmla="*/ 317590 w 1347614"/>
                    <a:gd name="connsiteY22" fmla="*/ 351518 h 1161189"/>
                    <a:gd name="connsiteX23" fmla="*/ 336273 w 1347614"/>
                    <a:gd name="connsiteY23" fmla="*/ 320569 h 1161189"/>
                    <a:gd name="connsiteX24" fmla="*/ 355483 w 1347614"/>
                    <a:gd name="connsiteY24" fmla="*/ 282015 h 1161189"/>
                    <a:gd name="connsiteX25" fmla="*/ 379760 w 1347614"/>
                    <a:gd name="connsiteY25" fmla="*/ 226455 h 1161189"/>
                    <a:gd name="connsiteX26" fmla="*/ 395065 w 1347614"/>
                    <a:gd name="connsiteY26" fmla="*/ 214202 h 1161189"/>
                    <a:gd name="connsiteX27" fmla="*/ 399076 w 1347614"/>
                    <a:gd name="connsiteY27" fmla="*/ 213462 h 1161189"/>
                    <a:gd name="connsiteX28" fmla="*/ 442880 w 1347614"/>
                    <a:gd name="connsiteY28" fmla="*/ 140579 h 1161189"/>
                    <a:gd name="connsiteX29" fmla="*/ 502621 w 1347614"/>
                    <a:gd name="connsiteY29" fmla="*/ 45726 h 1161189"/>
                    <a:gd name="connsiteX30" fmla="*/ 526582 w 1347614"/>
                    <a:gd name="connsiteY30" fmla="*/ 34424 h 1161189"/>
                    <a:gd name="connsiteX31" fmla="*/ 538192 w 1347614"/>
                    <a:gd name="connsiteY31" fmla="*/ 35902 h 1161189"/>
                    <a:gd name="connsiteX32" fmla="*/ 584318 w 1347614"/>
                    <a:gd name="connsiteY32" fmla="*/ 58084 h 1161189"/>
                    <a:gd name="connsiteX33" fmla="*/ 628227 w 1347614"/>
                    <a:gd name="connsiteY33" fmla="*/ 78787 h 1161189"/>
                    <a:gd name="connsiteX34" fmla="*/ 662109 w 1347614"/>
                    <a:gd name="connsiteY34" fmla="*/ 5904 h 1161189"/>
                    <a:gd name="connsiteX35" fmla="*/ 666331 w 1347614"/>
                    <a:gd name="connsiteY35" fmla="*/ -4975 h 1161189"/>
                    <a:gd name="connsiteX36" fmla="*/ 678575 w 1347614"/>
                    <a:gd name="connsiteY36" fmla="*/ 25234 h 1161189"/>
                    <a:gd name="connsiteX37" fmla="*/ 681425 w 1347614"/>
                    <a:gd name="connsiteY37" fmla="*/ 31255 h 1161189"/>
                    <a:gd name="connsiteX38" fmla="*/ 688814 w 1347614"/>
                    <a:gd name="connsiteY38" fmla="*/ 25340 h 1161189"/>
                    <a:gd name="connsiteX39" fmla="*/ 717946 w 1347614"/>
                    <a:gd name="connsiteY39" fmla="*/ 4848 h 1161189"/>
                    <a:gd name="connsiteX40" fmla="*/ 709713 w 1347614"/>
                    <a:gd name="connsiteY40" fmla="*/ 23121 h 1161189"/>
                    <a:gd name="connsiteX41" fmla="*/ 672664 w 1347614"/>
                    <a:gd name="connsiteY41" fmla="*/ 100546 h 1161189"/>
                    <a:gd name="connsiteX42" fmla="*/ 767977 w 1347614"/>
                    <a:gd name="connsiteY42" fmla="*/ 147445 h 1161189"/>
                    <a:gd name="connsiteX43" fmla="*/ 1000400 w 1347614"/>
                    <a:gd name="connsiteY43" fmla="*/ 260467 h 1161189"/>
                    <a:gd name="connsiteX44" fmla="*/ 1248762 w 1347614"/>
                    <a:gd name="connsiteY44" fmla="*/ 393663 h 1161189"/>
                    <a:gd name="connsiteX45" fmla="*/ 1271139 w 1347614"/>
                    <a:gd name="connsiteY45" fmla="*/ 411831 h 1161189"/>
                    <a:gd name="connsiteX46" fmla="*/ 1252984 w 1347614"/>
                    <a:gd name="connsiteY46" fmla="*/ 426302 h 1161189"/>
                    <a:gd name="connsiteX47" fmla="*/ 1248340 w 1347614"/>
                    <a:gd name="connsiteY47" fmla="*/ 427147 h 1161189"/>
                    <a:gd name="connsiteX48" fmla="*/ 1246335 w 1347614"/>
                    <a:gd name="connsiteY48" fmla="*/ 468025 h 1161189"/>
                    <a:gd name="connsiteX49" fmla="*/ 1272195 w 1347614"/>
                    <a:gd name="connsiteY49" fmla="*/ 534148 h 1161189"/>
                    <a:gd name="connsiteX50" fmla="*/ 1301327 w 1347614"/>
                    <a:gd name="connsiteY50" fmla="*/ 580624 h 1161189"/>
                    <a:gd name="connsiteX51" fmla="*/ 1322648 w 1347614"/>
                    <a:gd name="connsiteY51" fmla="*/ 591081 h 1161189"/>
                    <a:gd name="connsiteX52" fmla="*/ 1341858 w 1347614"/>
                    <a:gd name="connsiteY52" fmla="*/ 600270 h 1161189"/>
                    <a:gd name="connsiteX53" fmla="*/ 1327292 w 1347614"/>
                    <a:gd name="connsiteY53" fmla="*/ 614108 h 1161189"/>
                    <a:gd name="connsiteX54" fmla="*/ 1255834 w 1347614"/>
                    <a:gd name="connsiteY54" fmla="*/ 667133 h 1161189"/>
                    <a:gd name="connsiteX55" fmla="*/ 653454 w 1347614"/>
                    <a:gd name="connsiteY55" fmla="*/ 1141717 h 1161189"/>
                    <a:gd name="connsiteX56" fmla="*/ 637938 w 1347614"/>
                    <a:gd name="connsiteY56" fmla="*/ 1156188 h 1161189"/>
                    <a:gd name="connsiteX57" fmla="*/ 626011 w 1347614"/>
                    <a:gd name="connsiteY57" fmla="*/ 1156083 h 1161189"/>
                    <a:gd name="connsiteX58" fmla="*/ 599834 w 1347614"/>
                    <a:gd name="connsiteY58" fmla="*/ 1155026 h 1161189"/>
                    <a:gd name="connsiteX59" fmla="*/ 576085 w 1347614"/>
                    <a:gd name="connsiteY59" fmla="*/ 1138760 h 1161189"/>
                    <a:gd name="connsiteX60" fmla="*/ 657676 w 1347614"/>
                    <a:gd name="connsiteY60" fmla="*/ 1115522 h 1161189"/>
                    <a:gd name="connsiteX61" fmla="*/ 678892 w 1347614"/>
                    <a:gd name="connsiteY61" fmla="*/ 1108550 h 1161189"/>
                    <a:gd name="connsiteX62" fmla="*/ 695569 w 1347614"/>
                    <a:gd name="connsiteY62" fmla="*/ 1094079 h 1161189"/>
                    <a:gd name="connsiteX63" fmla="*/ 1212664 w 1347614"/>
                    <a:gd name="connsiteY63" fmla="*/ 689631 h 1161189"/>
                    <a:gd name="connsiteX64" fmla="*/ 1232930 w 1347614"/>
                    <a:gd name="connsiteY64" fmla="*/ 674632 h 1161189"/>
                    <a:gd name="connsiteX65" fmla="*/ 1233668 w 1347614"/>
                    <a:gd name="connsiteY65" fmla="*/ 654774 h 1161189"/>
                    <a:gd name="connsiteX66" fmla="*/ 1231874 w 1347614"/>
                    <a:gd name="connsiteY66" fmla="*/ 557703 h 1161189"/>
                    <a:gd name="connsiteX67" fmla="*/ 1178782 w 1347614"/>
                    <a:gd name="connsiteY67" fmla="*/ 532141 h 1161189"/>
                    <a:gd name="connsiteX68" fmla="*/ 792465 w 1347614"/>
                    <a:gd name="connsiteY68" fmla="*/ 345074 h 1161189"/>
                    <a:gd name="connsiteX69" fmla="*/ 720584 w 1347614"/>
                    <a:gd name="connsiteY69" fmla="*/ 310323 h 1161189"/>
                    <a:gd name="connsiteX70" fmla="*/ 653137 w 1347614"/>
                    <a:gd name="connsiteY70" fmla="*/ 385635 h 1161189"/>
                    <a:gd name="connsiteX71" fmla="*/ 184385 w 1347614"/>
                    <a:gd name="connsiteY71" fmla="*/ 979262 h 1161189"/>
                    <a:gd name="connsiteX72" fmla="*/ 136465 w 1347614"/>
                    <a:gd name="connsiteY72" fmla="*/ 1050561 h 1161189"/>
                    <a:gd name="connsiteX73" fmla="*/ 159791 w 1347614"/>
                    <a:gd name="connsiteY73" fmla="*/ 1059645 h 1161189"/>
                    <a:gd name="connsiteX74" fmla="*/ 542309 w 1347614"/>
                    <a:gd name="connsiteY74" fmla="*/ 1143407 h 1161189"/>
                    <a:gd name="connsiteX75" fmla="*/ 551808 w 1347614"/>
                    <a:gd name="connsiteY75" fmla="*/ 1144464 h 1161189"/>
                    <a:gd name="connsiteX76" fmla="*/ 576085 w 1347614"/>
                    <a:gd name="connsiteY76" fmla="*/ 1138760 h 1161189"/>
                    <a:gd name="connsiteX77" fmla="*/ 123271 w 1347614"/>
                    <a:gd name="connsiteY77" fmla="*/ 954440 h 1161189"/>
                    <a:gd name="connsiteX78" fmla="*/ 114827 w 1347614"/>
                    <a:gd name="connsiteY78" fmla="*/ 952116 h 1161189"/>
                    <a:gd name="connsiteX79" fmla="*/ 66273 w 1347614"/>
                    <a:gd name="connsiteY79" fmla="*/ 918209 h 1161189"/>
                    <a:gd name="connsiteX80" fmla="*/ 62684 w 1347614"/>
                    <a:gd name="connsiteY80" fmla="*/ 824518 h 1161189"/>
                    <a:gd name="connsiteX81" fmla="*/ 78412 w 1347614"/>
                    <a:gd name="connsiteY81" fmla="*/ 794097 h 1161189"/>
                    <a:gd name="connsiteX82" fmla="*/ 80523 w 1347614"/>
                    <a:gd name="connsiteY82" fmla="*/ 785436 h 1161189"/>
                    <a:gd name="connsiteX83" fmla="*/ 54029 w 1347614"/>
                    <a:gd name="connsiteY83" fmla="*/ 832651 h 1161189"/>
                    <a:gd name="connsiteX84" fmla="*/ 65112 w 1347614"/>
                    <a:gd name="connsiteY84" fmla="*/ 927293 h 1161189"/>
                    <a:gd name="connsiteX85" fmla="*/ 116938 w 1347614"/>
                    <a:gd name="connsiteY85" fmla="*/ 956235 h 1161189"/>
                    <a:gd name="connsiteX86" fmla="*/ 123271 w 1347614"/>
                    <a:gd name="connsiteY86" fmla="*/ 954440 h 1161189"/>
                    <a:gd name="connsiteX87" fmla="*/ 181324 w 1347614"/>
                    <a:gd name="connsiteY87" fmla="*/ 876803 h 1161189"/>
                    <a:gd name="connsiteX88" fmla="*/ 172669 w 1347614"/>
                    <a:gd name="connsiteY88" fmla="*/ 873423 h 1161189"/>
                    <a:gd name="connsiteX89" fmla="*/ 136781 w 1347614"/>
                    <a:gd name="connsiteY89" fmla="*/ 856840 h 1161189"/>
                    <a:gd name="connsiteX90" fmla="*/ 114827 w 1347614"/>
                    <a:gd name="connsiteY90" fmla="*/ 733150 h 1161189"/>
                    <a:gd name="connsiteX91" fmla="*/ 133826 w 1347614"/>
                    <a:gd name="connsiteY91" fmla="*/ 694068 h 1161189"/>
                    <a:gd name="connsiteX92" fmla="*/ 136148 w 1347614"/>
                    <a:gd name="connsiteY92" fmla="*/ 684244 h 1161189"/>
                    <a:gd name="connsiteX93" fmla="*/ 124537 w 1347614"/>
                    <a:gd name="connsiteY93" fmla="*/ 695546 h 1161189"/>
                    <a:gd name="connsiteX94" fmla="*/ 103533 w 1347614"/>
                    <a:gd name="connsiteY94" fmla="*/ 751107 h 1161189"/>
                    <a:gd name="connsiteX95" fmla="*/ 101949 w 1347614"/>
                    <a:gd name="connsiteY95" fmla="*/ 781739 h 1161189"/>
                    <a:gd name="connsiteX96" fmla="*/ 116621 w 1347614"/>
                    <a:gd name="connsiteY96" fmla="*/ 841313 h 1161189"/>
                    <a:gd name="connsiteX97" fmla="*/ 147231 w 1347614"/>
                    <a:gd name="connsiteY97" fmla="*/ 871945 h 1161189"/>
                    <a:gd name="connsiteX98" fmla="*/ 174463 w 1347614"/>
                    <a:gd name="connsiteY98" fmla="*/ 879127 h 1161189"/>
                    <a:gd name="connsiteX99" fmla="*/ 181324 w 1347614"/>
                    <a:gd name="connsiteY99" fmla="*/ 876803 h 1161189"/>
                    <a:gd name="connsiteX100" fmla="*/ 243177 w 1347614"/>
                    <a:gd name="connsiteY100" fmla="*/ 793252 h 1161189"/>
                    <a:gd name="connsiteX101" fmla="*/ 234099 w 1347614"/>
                    <a:gd name="connsiteY101" fmla="*/ 786703 h 1161189"/>
                    <a:gd name="connsiteX102" fmla="*/ 193884 w 1347614"/>
                    <a:gd name="connsiteY102" fmla="*/ 765894 h 1161189"/>
                    <a:gd name="connsiteX103" fmla="*/ 165491 w 1347614"/>
                    <a:gd name="connsiteY103" fmla="*/ 713081 h 1161189"/>
                    <a:gd name="connsiteX104" fmla="*/ 181324 w 1347614"/>
                    <a:gd name="connsiteY104" fmla="*/ 599637 h 1161189"/>
                    <a:gd name="connsiteX105" fmla="*/ 188079 w 1347614"/>
                    <a:gd name="connsiteY105" fmla="*/ 585166 h 1161189"/>
                    <a:gd name="connsiteX106" fmla="*/ 176680 w 1347614"/>
                    <a:gd name="connsiteY106" fmla="*/ 592243 h 1161189"/>
                    <a:gd name="connsiteX107" fmla="*/ 159897 w 1347614"/>
                    <a:gd name="connsiteY107" fmla="*/ 721848 h 1161189"/>
                    <a:gd name="connsiteX108" fmla="*/ 200851 w 1347614"/>
                    <a:gd name="connsiteY108" fmla="*/ 781210 h 1161189"/>
                    <a:gd name="connsiteX109" fmla="*/ 243177 w 1347614"/>
                    <a:gd name="connsiteY109" fmla="*/ 793252 h 1161189"/>
                    <a:gd name="connsiteX110" fmla="*/ 312735 w 1347614"/>
                    <a:gd name="connsiteY110" fmla="*/ 697237 h 1161189"/>
                    <a:gd name="connsiteX111" fmla="*/ 301124 w 1347614"/>
                    <a:gd name="connsiteY111" fmla="*/ 689314 h 1161189"/>
                    <a:gd name="connsiteX112" fmla="*/ 227555 w 1347614"/>
                    <a:gd name="connsiteY112" fmla="*/ 599003 h 1161189"/>
                    <a:gd name="connsiteX113" fmla="*/ 227555 w 1347614"/>
                    <a:gd name="connsiteY113" fmla="*/ 540380 h 1161189"/>
                    <a:gd name="connsiteX114" fmla="*/ 251093 w 1347614"/>
                    <a:gd name="connsiteY114" fmla="*/ 485981 h 1161189"/>
                    <a:gd name="connsiteX115" fmla="*/ 254154 w 1347614"/>
                    <a:gd name="connsiteY115" fmla="*/ 474891 h 1161189"/>
                    <a:gd name="connsiteX116" fmla="*/ 241910 w 1347614"/>
                    <a:gd name="connsiteY116" fmla="*/ 483552 h 1161189"/>
                    <a:gd name="connsiteX117" fmla="*/ 218161 w 1347614"/>
                    <a:gd name="connsiteY117" fmla="*/ 542809 h 1161189"/>
                    <a:gd name="connsiteX118" fmla="*/ 218267 w 1347614"/>
                    <a:gd name="connsiteY118" fmla="*/ 596890 h 1161189"/>
                    <a:gd name="connsiteX119" fmla="*/ 295214 w 1347614"/>
                    <a:gd name="connsiteY119" fmla="*/ 696708 h 1161189"/>
                    <a:gd name="connsiteX120" fmla="*/ 312735 w 1347614"/>
                    <a:gd name="connsiteY120" fmla="*/ 697237 h 1161189"/>
                    <a:gd name="connsiteX121" fmla="*/ 388837 w 1347614"/>
                    <a:gd name="connsiteY121" fmla="*/ 590025 h 1161189"/>
                    <a:gd name="connsiteX122" fmla="*/ 389048 w 1347614"/>
                    <a:gd name="connsiteY122" fmla="*/ 583476 h 1161189"/>
                    <a:gd name="connsiteX123" fmla="*/ 380288 w 1347614"/>
                    <a:gd name="connsiteY123" fmla="*/ 580518 h 1161189"/>
                    <a:gd name="connsiteX124" fmla="*/ 298591 w 1347614"/>
                    <a:gd name="connsiteY124" fmla="*/ 498657 h 1161189"/>
                    <a:gd name="connsiteX125" fmla="*/ 290886 w 1347614"/>
                    <a:gd name="connsiteY125" fmla="*/ 455138 h 1161189"/>
                    <a:gd name="connsiteX126" fmla="*/ 310307 w 1347614"/>
                    <a:gd name="connsiteY126" fmla="*/ 378030 h 1161189"/>
                    <a:gd name="connsiteX127" fmla="*/ 318435 w 1347614"/>
                    <a:gd name="connsiteY127" fmla="*/ 362186 h 1161189"/>
                    <a:gd name="connsiteX128" fmla="*/ 314213 w 1347614"/>
                    <a:gd name="connsiteY128" fmla="*/ 360285 h 1161189"/>
                    <a:gd name="connsiteX129" fmla="*/ 305558 w 1347614"/>
                    <a:gd name="connsiteY129" fmla="*/ 367679 h 1161189"/>
                    <a:gd name="connsiteX130" fmla="*/ 284764 w 1347614"/>
                    <a:gd name="connsiteY130" fmla="*/ 485136 h 1161189"/>
                    <a:gd name="connsiteX131" fmla="*/ 322657 w 1347614"/>
                    <a:gd name="connsiteY131" fmla="*/ 557069 h 1161189"/>
                    <a:gd name="connsiteX132" fmla="*/ 373955 w 1347614"/>
                    <a:gd name="connsiteY132" fmla="*/ 588335 h 1161189"/>
                    <a:gd name="connsiteX133" fmla="*/ 388837 w 1347614"/>
                    <a:gd name="connsiteY133" fmla="*/ 590025 h 1161189"/>
                    <a:gd name="connsiteX134" fmla="*/ 1284861 w 1347614"/>
                    <a:gd name="connsiteY134" fmla="*/ 571857 h 1161189"/>
                    <a:gd name="connsiteX135" fmla="*/ 1276839 w 1347614"/>
                    <a:gd name="connsiteY135" fmla="*/ 557280 h 1161189"/>
                    <a:gd name="connsiteX136" fmla="*/ 1259423 w 1347614"/>
                    <a:gd name="connsiteY136" fmla="*/ 525064 h 1161189"/>
                    <a:gd name="connsiteX137" fmla="*/ 1237363 w 1347614"/>
                    <a:gd name="connsiteY137" fmla="*/ 448167 h 1161189"/>
                    <a:gd name="connsiteX138" fmla="*/ 1244223 w 1347614"/>
                    <a:gd name="connsiteY138" fmla="*/ 415633 h 1161189"/>
                    <a:gd name="connsiteX139" fmla="*/ 1247496 w 1347614"/>
                    <a:gd name="connsiteY139" fmla="*/ 406655 h 1161189"/>
                    <a:gd name="connsiteX140" fmla="*/ 1233985 w 1347614"/>
                    <a:gd name="connsiteY140" fmla="*/ 399050 h 1161189"/>
                    <a:gd name="connsiteX141" fmla="*/ 1102257 w 1347614"/>
                    <a:gd name="connsiteY141" fmla="*/ 333878 h 1161189"/>
                    <a:gd name="connsiteX142" fmla="*/ 737578 w 1347614"/>
                    <a:gd name="connsiteY142" fmla="*/ 153572 h 1161189"/>
                    <a:gd name="connsiteX143" fmla="*/ 661054 w 1347614"/>
                    <a:gd name="connsiteY143" fmla="*/ 118714 h 1161189"/>
                    <a:gd name="connsiteX144" fmla="*/ 652610 w 1347614"/>
                    <a:gd name="connsiteY144" fmla="*/ 130122 h 1161189"/>
                    <a:gd name="connsiteX145" fmla="*/ 621155 w 1347614"/>
                    <a:gd name="connsiteY145" fmla="*/ 163606 h 1161189"/>
                    <a:gd name="connsiteX146" fmla="*/ 614400 w 1347614"/>
                    <a:gd name="connsiteY146" fmla="*/ 168888 h 1161189"/>
                    <a:gd name="connsiteX147" fmla="*/ 609545 w 1347614"/>
                    <a:gd name="connsiteY147" fmla="*/ 166564 h 1161189"/>
                    <a:gd name="connsiteX148" fmla="*/ 585057 w 1347614"/>
                    <a:gd name="connsiteY148" fmla="*/ 153994 h 1161189"/>
                    <a:gd name="connsiteX149" fmla="*/ 565530 w 1347614"/>
                    <a:gd name="connsiteY149" fmla="*/ 143854 h 1161189"/>
                    <a:gd name="connsiteX150" fmla="*/ 572707 w 1347614"/>
                    <a:gd name="connsiteY150" fmla="*/ 142586 h 1161189"/>
                    <a:gd name="connsiteX151" fmla="*/ 584846 w 1347614"/>
                    <a:gd name="connsiteY151" fmla="*/ 138784 h 1161189"/>
                    <a:gd name="connsiteX152" fmla="*/ 610495 w 1347614"/>
                    <a:gd name="connsiteY152" fmla="*/ 111954 h 1161189"/>
                    <a:gd name="connsiteX153" fmla="*/ 619044 w 1347614"/>
                    <a:gd name="connsiteY153" fmla="*/ 96004 h 1161189"/>
                    <a:gd name="connsiteX154" fmla="*/ 549803 w 1347614"/>
                    <a:gd name="connsiteY154" fmla="*/ 62309 h 1161189"/>
                    <a:gd name="connsiteX155" fmla="*/ 531754 w 1347614"/>
                    <a:gd name="connsiteY155" fmla="*/ 63366 h 1161189"/>
                    <a:gd name="connsiteX156" fmla="*/ 515076 w 1347614"/>
                    <a:gd name="connsiteY156" fmla="*/ 81111 h 1161189"/>
                    <a:gd name="connsiteX157" fmla="*/ 504416 w 1347614"/>
                    <a:gd name="connsiteY157" fmla="*/ 118398 h 1161189"/>
                    <a:gd name="connsiteX158" fmla="*/ 507899 w 1347614"/>
                    <a:gd name="connsiteY158" fmla="*/ 140262 h 1161189"/>
                    <a:gd name="connsiteX159" fmla="*/ 539037 w 1347614"/>
                    <a:gd name="connsiteY159" fmla="*/ 183992 h 1161189"/>
                    <a:gd name="connsiteX160" fmla="*/ 681214 w 1347614"/>
                    <a:gd name="connsiteY160" fmla="*/ 278740 h 1161189"/>
                    <a:gd name="connsiteX161" fmla="*/ 977707 w 1347614"/>
                    <a:gd name="connsiteY161" fmla="*/ 427569 h 1161189"/>
                    <a:gd name="connsiteX162" fmla="*/ 1284122 w 1347614"/>
                    <a:gd name="connsiteY162" fmla="*/ 573124 h 1161189"/>
                    <a:gd name="connsiteX163" fmla="*/ 1284861 w 1347614"/>
                    <a:gd name="connsiteY163" fmla="*/ 571857 h 1161189"/>
                    <a:gd name="connsiteX164" fmla="*/ 477817 w 1347614"/>
                    <a:gd name="connsiteY164" fmla="*/ 463694 h 1161189"/>
                    <a:gd name="connsiteX165" fmla="*/ 473384 w 1347614"/>
                    <a:gd name="connsiteY165" fmla="*/ 455244 h 1161189"/>
                    <a:gd name="connsiteX166" fmla="*/ 435385 w 1347614"/>
                    <a:gd name="connsiteY166" fmla="*/ 439294 h 1161189"/>
                    <a:gd name="connsiteX167" fmla="*/ 371105 w 1347614"/>
                    <a:gd name="connsiteY167" fmla="*/ 305992 h 1161189"/>
                    <a:gd name="connsiteX168" fmla="*/ 394432 w 1347614"/>
                    <a:gd name="connsiteY168" fmla="*/ 236912 h 1161189"/>
                    <a:gd name="connsiteX169" fmla="*/ 400342 w 1347614"/>
                    <a:gd name="connsiteY169" fmla="*/ 226666 h 1161189"/>
                    <a:gd name="connsiteX170" fmla="*/ 397704 w 1347614"/>
                    <a:gd name="connsiteY170" fmla="*/ 222863 h 1161189"/>
                    <a:gd name="connsiteX171" fmla="*/ 392532 w 1347614"/>
                    <a:gd name="connsiteY171" fmla="*/ 222863 h 1161189"/>
                    <a:gd name="connsiteX172" fmla="*/ 372477 w 1347614"/>
                    <a:gd name="connsiteY172" fmla="*/ 253178 h 1161189"/>
                    <a:gd name="connsiteX173" fmla="*/ 360233 w 1347614"/>
                    <a:gd name="connsiteY173" fmla="*/ 312963 h 1161189"/>
                    <a:gd name="connsiteX174" fmla="*/ 430213 w 1347614"/>
                    <a:gd name="connsiteY174" fmla="*/ 448272 h 1161189"/>
                    <a:gd name="connsiteX175" fmla="*/ 477817 w 1347614"/>
                    <a:gd name="connsiteY175" fmla="*/ 463694 h 1161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1347614" h="1161189">
                      <a:moveTo>
                        <a:pt x="599834" y="1155026"/>
                      </a:moveTo>
                      <a:cubicBezTo>
                        <a:pt x="468951" y="1147527"/>
                        <a:pt x="326562" y="1119852"/>
                        <a:pt x="179741" y="1073588"/>
                      </a:cubicBezTo>
                      <a:cubicBezTo>
                        <a:pt x="166652" y="1069468"/>
                        <a:pt x="155042" y="1065877"/>
                        <a:pt x="153881" y="1065560"/>
                      </a:cubicBezTo>
                      <a:cubicBezTo>
                        <a:pt x="147125" y="1063764"/>
                        <a:pt x="72606" y="1037885"/>
                        <a:pt x="61735" y="1033555"/>
                      </a:cubicBezTo>
                      <a:cubicBezTo>
                        <a:pt x="17509" y="1015915"/>
                        <a:pt x="-857" y="1000176"/>
                        <a:pt x="-5079" y="976621"/>
                      </a:cubicBezTo>
                      <a:cubicBezTo>
                        <a:pt x="-7296" y="963946"/>
                        <a:pt x="-4129" y="946623"/>
                        <a:pt x="5265" y="920744"/>
                      </a:cubicBezTo>
                      <a:cubicBezTo>
                        <a:pt x="13075" y="898880"/>
                        <a:pt x="29330" y="862227"/>
                        <a:pt x="38197" y="846171"/>
                      </a:cubicBezTo>
                      <a:cubicBezTo>
                        <a:pt x="42735" y="837827"/>
                        <a:pt x="47485" y="827581"/>
                        <a:pt x="48857" y="823356"/>
                      </a:cubicBezTo>
                      <a:cubicBezTo>
                        <a:pt x="53502" y="807617"/>
                        <a:pt x="63423" y="789872"/>
                        <a:pt x="71973" y="781316"/>
                      </a:cubicBezTo>
                      <a:cubicBezTo>
                        <a:pt x="77145" y="776352"/>
                        <a:pt x="98044" y="738959"/>
                        <a:pt x="100472" y="730298"/>
                      </a:cubicBezTo>
                      <a:cubicBezTo>
                        <a:pt x="106383" y="710017"/>
                        <a:pt x="116199" y="691638"/>
                        <a:pt x="126965" y="680864"/>
                      </a:cubicBezTo>
                      <a:cubicBezTo>
                        <a:pt x="136887" y="671041"/>
                        <a:pt x="146070" y="654140"/>
                        <a:pt x="148498" y="641360"/>
                      </a:cubicBezTo>
                      <a:cubicBezTo>
                        <a:pt x="152508" y="620868"/>
                        <a:pt x="162536" y="597630"/>
                        <a:pt x="173408" y="584004"/>
                      </a:cubicBezTo>
                      <a:cubicBezTo>
                        <a:pt x="177735" y="578617"/>
                        <a:pt x="179318" y="577349"/>
                        <a:pt x="182591" y="576821"/>
                      </a:cubicBezTo>
                      <a:cubicBezTo>
                        <a:pt x="184807" y="576504"/>
                        <a:pt x="187340" y="575765"/>
                        <a:pt x="188185" y="575342"/>
                      </a:cubicBezTo>
                      <a:cubicBezTo>
                        <a:pt x="190401" y="574180"/>
                        <a:pt x="211195" y="537528"/>
                        <a:pt x="212461" y="532458"/>
                      </a:cubicBezTo>
                      <a:cubicBezTo>
                        <a:pt x="217950" y="510804"/>
                        <a:pt x="226289" y="492213"/>
                        <a:pt x="236844" y="478059"/>
                      </a:cubicBezTo>
                      <a:cubicBezTo>
                        <a:pt x="241699" y="471510"/>
                        <a:pt x="244338" y="468975"/>
                        <a:pt x="247716" y="467391"/>
                      </a:cubicBezTo>
                      <a:cubicBezTo>
                        <a:pt x="252043" y="465490"/>
                        <a:pt x="252993" y="464222"/>
                        <a:pt x="263337" y="446160"/>
                      </a:cubicBezTo>
                      <a:cubicBezTo>
                        <a:pt x="272626" y="429893"/>
                        <a:pt x="274631" y="425668"/>
                        <a:pt x="275687" y="419753"/>
                      </a:cubicBezTo>
                      <a:cubicBezTo>
                        <a:pt x="278853" y="401374"/>
                        <a:pt x="286031" y="383100"/>
                        <a:pt x="296375" y="367679"/>
                      </a:cubicBezTo>
                      <a:cubicBezTo>
                        <a:pt x="303552" y="356905"/>
                        <a:pt x="308407" y="352363"/>
                        <a:pt x="313052" y="352363"/>
                      </a:cubicBezTo>
                      <a:cubicBezTo>
                        <a:pt x="314952" y="352363"/>
                        <a:pt x="316957" y="351940"/>
                        <a:pt x="317590" y="351518"/>
                      </a:cubicBezTo>
                      <a:cubicBezTo>
                        <a:pt x="318118" y="351095"/>
                        <a:pt x="326562" y="337152"/>
                        <a:pt x="336273" y="320569"/>
                      </a:cubicBezTo>
                      <a:cubicBezTo>
                        <a:pt x="352106" y="293317"/>
                        <a:pt x="354006" y="289514"/>
                        <a:pt x="355483" y="282015"/>
                      </a:cubicBezTo>
                      <a:cubicBezTo>
                        <a:pt x="359811" y="261417"/>
                        <a:pt x="368255" y="241982"/>
                        <a:pt x="379760" y="226455"/>
                      </a:cubicBezTo>
                      <a:cubicBezTo>
                        <a:pt x="386937" y="216631"/>
                        <a:pt x="388626" y="215364"/>
                        <a:pt x="395065" y="214202"/>
                      </a:cubicBezTo>
                      <a:lnTo>
                        <a:pt x="399076" y="213462"/>
                      </a:lnTo>
                      <a:lnTo>
                        <a:pt x="442880" y="140579"/>
                      </a:lnTo>
                      <a:cubicBezTo>
                        <a:pt x="494494" y="54387"/>
                        <a:pt x="494916" y="53753"/>
                        <a:pt x="502621" y="45726"/>
                      </a:cubicBezTo>
                      <a:cubicBezTo>
                        <a:pt x="510432" y="37381"/>
                        <a:pt x="516765" y="34424"/>
                        <a:pt x="526582" y="34424"/>
                      </a:cubicBezTo>
                      <a:cubicBezTo>
                        <a:pt x="530698" y="34424"/>
                        <a:pt x="535976" y="35057"/>
                        <a:pt x="538192" y="35902"/>
                      </a:cubicBezTo>
                      <a:cubicBezTo>
                        <a:pt x="540514" y="36642"/>
                        <a:pt x="561202" y="46676"/>
                        <a:pt x="584318" y="58084"/>
                      </a:cubicBezTo>
                      <a:cubicBezTo>
                        <a:pt x="607434" y="69492"/>
                        <a:pt x="627172" y="78787"/>
                        <a:pt x="628227" y="78787"/>
                      </a:cubicBezTo>
                      <a:cubicBezTo>
                        <a:pt x="631288" y="78787"/>
                        <a:pt x="652821" y="32417"/>
                        <a:pt x="662109" y="5904"/>
                      </a:cubicBezTo>
                      <a:cubicBezTo>
                        <a:pt x="664009" y="412"/>
                        <a:pt x="665909" y="-4553"/>
                        <a:pt x="666331" y="-4975"/>
                      </a:cubicBezTo>
                      <a:cubicBezTo>
                        <a:pt x="667070" y="-5820"/>
                        <a:pt x="675092" y="13932"/>
                        <a:pt x="678575" y="25234"/>
                      </a:cubicBezTo>
                      <a:cubicBezTo>
                        <a:pt x="679631" y="28508"/>
                        <a:pt x="680897" y="31255"/>
                        <a:pt x="681425" y="31255"/>
                      </a:cubicBezTo>
                      <a:cubicBezTo>
                        <a:pt x="681953" y="31255"/>
                        <a:pt x="685330" y="28614"/>
                        <a:pt x="688814" y="25340"/>
                      </a:cubicBezTo>
                      <a:cubicBezTo>
                        <a:pt x="695041" y="19741"/>
                        <a:pt x="716151" y="4848"/>
                        <a:pt x="717946" y="4848"/>
                      </a:cubicBezTo>
                      <a:cubicBezTo>
                        <a:pt x="718473" y="4848"/>
                        <a:pt x="714779" y="13087"/>
                        <a:pt x="709713" y="23121"/>
                      </a:cubicBezTo>
                      <a:cubicBezTo>
                        <a:pt x="695147" y="52169"/>
                        <a:pt x="672664" y="99279"/>
                        <a:pt x="672664" y="100546"/>
                      </a:cubicBezTo>
                      <a:cubicBezTo>
                        <a:pt x="672664" y="101075"/>
                        <a:pt x="715518" y="122200"/>
                        <a:pt x="767977" y="147445"/>
                      </a:cubicBezTo>
                      <a:cubicBezTo>
                        <a:pt x="921026" y="221068"/>
                        <a:pt x="931687" y="226243"/>
                        <a:pt x="1000400" y="260467"/>
                      </a:cubicBezTo>
                      <a:cubicBezTo>
                        <a:pt x="1109435" y="314759"/>
                        <a:pt x="1184270" y="354898"/>
                        <a:pt x="1248762" y="393663"/>
                      </a:cubicBezTo>
                      <a:cubicBezTo>
                        <a:pt x="1269239" y="406021"/>
                        <a:pt x="1271139" y="407606"/>
                        <a:pt x="1271139" y="411831"/>
                      </a:cubicBezTo>
                      <a:cubicBezTo>
                        <a:pt x="1271139" y="418380"/>
                        <a:pt x="1261217" y="426302"/>
                        <a:pt x="1252984" y="426302"/>
                      </a:cubicBezTo>
                      <a:cubicBezTo>
                        <a:pt x="1251084" y="426302"/>
                        <a:pt x="1248973" y="426724"/>
                        <a:pt x="1248340" y="427147"/>
                      </a:cubicBezTo>
                      <a:cubicBezTo>
                        <a:pt x="1244435" y="429576"/>
                        <a:pt x="1243274" y="453237"/>
                        <a:pt x="1246335" y="468025"/>
                      </a:cubicBezTo>
                      <a:cubicBezTo>
                        <a:pt x="1250134" y="486510"/>
                        <a:pt x="1259951" y="511649"/>
                        <a:pt x="1272195" y="534148"/>
                      </a:cubicBezTo>
                      <a:cubicBezTo>
                        <a:pt x="1282855" y="553689"/>
                        <a:pt x="1297949" y="577666"/>
                        <a:pt x="1301327" y="580624"/>
                      </a:cubicBezTo>
                      <a:cubicBezTo>
                        <a:pt x="1302488" y="581574"/>
                        <a:pt x="1311987" y="586222"/>
                        <a:pt x="1322648" y="591081"/>
                      </a:cubicBezTo>
                      <a:cubicBezTo>
                        <a:pt x="1333203" y="595940"/>
                        <a:pt x="1341858" y="600059"/>
                        <a:pt x="1341858" y="600270"/>
                      </a:cubicBezTo>
                      <a:cubicBezTo>
                        <a:pt x="1341858" y="602383"/>
                        <a:pt x="1337847" y="606186"/>
                        <a:pt x="1327292" y="614108"/>
                      </a:cubicBezTo>
                      <a:cubicBezTo>
                        <a:pt x="1320537" y="619283"/>
                        <a:pt x="1288344" y="643155"/>
                        <a:pt x="1255834" y="667133"/>
                      </a:cubicBezTo>
                      <a:cubicBezTo>
                        <a:pt x="958074" y="887155"/>
                        <a:pt x="755839" y="1046441"/>
                        <a:pt x="653454" y="1141717"/>
                      </a:cubicBezTo>
                      <a:lnTo>
                        <a:pt x="637938" y="1156188"/>
                      </a:lnTo>
                      <a:lnTo>
                        <a:pt x="626011" y="1156083"/>
                      </a:lnTo>
                      <a:cubicBezTo>
                        <a:pt x="619467" y="1155977"/>
                        <a:pt x="607645" y="1155555"/>
                        <a:pt x="599834" y="1155026"/>
                      </a:cubicBezTo>
                      <a:close/>
                      <a:moveTo>
                        <a:pt x="576085" y="1138760"/>
                      </a:moveTo>
                      <a:cubicBezTo>
                        <a:pt x="606378" y="1131260"/>
                        <a:pt x="631499" y="1124078"/>
                        <a:pt x="657676" y="1115522"/>
                      </a:cubicBezTo>
                      <a:lnTo>
                        <a:pt x="678892" y="1108550"/>
                      </a:lnTo>
                      <a:lnTo>
                        <a:pt x="695569" y="1094079"/>
                      </a:lnTo>
                      <a:cubicBezTo>
                        <a:pt x="804603" y="999331"/>
                        <a:pt x="980451" y="861804"/>
                        <a:pt x="1212664" y="689631"/>
                      </a:cubicBezTo>
                      <a:lnTo>
                        <a:pt x="1232930" y="674632"/>
                      </a:lnTo>
                      <a:lnTo>
                        <a:pt x="1233668" y="654774"/>
                      </a:lnTo>
                      <a:cubicBezTo>
                        <a:pt x="1234829" y="625938"/>
                        <a:pt x="1233563" y="559393"/>
                        <a:pt x="1231874" y="557703"/>
                      </a:cubicBezTo>
                      <a:cubicBezTo>
                        <a:pt x="1231135" y="557069"/>
                        <a:pt x="1207281" y="545555"/>
                        <a:pt x="1178782" y="532141"/>
                      </a:cubicBezTo>
                      <a:cubicBezTo>
                        <a:pt x="1064048" y="478165"/>
                        <a:pt x="941925" y="419014"/>
                        <a:pt x="792465" y="345074"/>
                      </a:cubicBezTo>
                      <a:cubicBezTo>
                        <a:pt x="753622" y="325850"/>
                        <a:pt x="721218" y="310217"/>
                        <a:pt x="720584" y="310323"/>
                      </a:cubicBezTo>
                      <a:cubicBezTo>
                        <a:pt x="719212" y="310640"/>
                        <a:pt x="697680" y="334723"/>
                        <a:pt x="653137" y="385635"/>
                      </a:cubicBezTo>
                      <a:cubicBezTo>
                        <a:pt x="464095" y="601855"/>
                        <a:pt x="313263" y="792935"/>
                        <a:pt x="184385" y="979262"/>
                      </a:cubicBezTo>
                      <a:cubicBezTo>
                        <a:pt x="158842" y="1016126"/>
                        <a:pt x="136465" y="1049504"/>
                        <a:pt x="136465" y="1050561"/>
                      </a:cubicBezTo>
                      <a:cubicBezTo>
                        <a:pt x="136465" y="1052040"/>
                        <a:pt x="137520" y="1052462"/>
                        <a:pt x="159791" y="1059645"/>
                      </a:cubicBezTo>
                      <a:cubicBezTo>
                        <a:pt x="297430" y="1103903"/>
                        <a:pt x="414908" y="1129676"/>
                        <a:pt x="542309" y="1143407"/>
                      </a:cubicBezTo>
                      <a:cubicBezTo>
                        <a:pt x="546953" y="1143935"/>
                        <a:pt x="551281" y="1144358"/>
                        <a:pt x="551808" y="1144464"/>
                      </a:cubicBezTo>
                      <a:cubicBezTo>
                        <a:pt x="552442" y="1144464"/>
                        <a:pt x="563419" y="1141929"/>
                        <a:pt x="576085" y="1138760"/>
                      </a:cubicBezTo>
                      <a:close/>
                      <a:moveTo>
                        <a:pt x="123271" y="954440"/>
                      </a:moveTo>
                      <a:cubicBezTo>
                        <a:pt x="123271" y="953172"/>
                        <a:pt x="121265" y="952644"/>
                        <a:pt x="114827" y="952116"/>
                      </a:cubicBezTo>
                      <a:cubicBezTo>
                        <a:pt x="92450" y="950320"/>
                        <a:pt x="76617" y="939229"/>
                        <a:pt x="66273" y="918209"/>
                      </a:cubicBezTo>
                      <a:cubicBezTo>
                        <a:pt x="53502" y="892331"/>
                        <a:pt x="52235" y="857051"/>
                        <a:pt x="62684" y="824518"/>
                      </a:cubicBezTo>
                      <a:cubicBezTo>
                        <a:pt x="65640" y="815539"/>
                        <a:pt x="73028" y="801174"/>
                        <a:pt x="78412" y="794097"/>
                      </a:cubicBezTo>
                      <a:cubicBezTo>
                        <a:pt x="83056" y="787971"/>
                        <a:pt x="83689" y="785436"/>
                        <a:pt x="80523" y="785436"/>
                      </a:cubicBezTo>
                      <a:cubicBezTo>
                        <a:pt x="73767" y="785436"/>
                        <a:pt x="59518" y="810786"/>
                        <a:pt x="54029" y="832651"/>
                      </a:cubicBezTo>
                      <a:cubicBezTo>
                        <a:pt x="45269" y="867508"/>
                        <a:pt x="49491" y="903738"/>
                        <a:pt x="65112" y="927293"/>
                      </a:cubicBezTo>
                      <a:cubicBezTo>
                        <a:pt x="76617" y="944511"/>
                        <a:pt x="98572" y="956763"/>
                        <a:pt x="116938" y="956235"/>
                      </a:cubicBezTo>
                      <a:cubicBezTo>
                        <a:pt x="121793" y="956024"/>
                        <a:pt x="123271" y="955602"/>
                        <a:pt x="123271" y="954440"/>
                      </a:cubicBezTo>
                      <a:close/>
                      <a:moveTo>
                        <a:pt x="181324" y="876803"/>
                      </a:moveTo>
                      <a:cubicBezTo>
                        <a:pt x="181324" y="875008"/>
                        <a:pt x="180163" y="874585"/>
                        <a:pt x="172669" y="873423"/>
                      </a:cubicBezTo>
                      <a:cubicBezTo>
                        <a:pt x="156836" y="871205"/>
                        <a:pt x="147231" y="866769"/>
                        <a:pt x="136781" y="856840"/>
                      </a:cubicBezTo>
                      <a:cubicBezTo>
                        <a:pt x="110710" y="832229"/>
                        <a:pt x="101422" y="779732"/>
                        <a:pt x="114827" y="733150"/>
                      </a:cubicBezTo>
                      <a:cubicBezTo>
                        <a:pt x="118204" y="721425"/>
                        <a:pt x="127387" y="702518"/>
                        <a:pt x="133826" y="694068"/>
                      </a:cubicBezTo>
                      <a:cubicBezTo>
                        <a:pt x="138787" y="687519"/>
                        <a:pt x="139420" y="684878"/>
                        <a:pt x="136148" y="684244"/>
                      </a:cubicBezTo>
                      <a:cubicBezTo>
                        <a:pt x="133509" y="683716"/>
                        <a:pt x="130765" y="686357"/>
                        <a:pt x="124537" y="695546"/>
                      </a:cubicBezTo>
                      <a:cubicBezTo>
                        <a:pt x="114299" y="710862"/>
                        <a:pt x="107333" y="729242"/>
                        <a:pt x="103533" y="751107"/>
                      </a:cubicBezTo>
                      <a:cubicBezTo>
                        <a:pt x="101738" y="761775"/>
                        <a:pt x="101527" y="766634"/>
                        <a:pt x="101949" y="781739"/>
                      </a:cubicBezTo>
                      <a:cubicBezTo>
                        <a:pt x="102688" y="806667"/>
                        <a:pt x="107016" y="824201"/>
                        <a:pt x="116621" y="841313"/>
                      </a:cubicBezTo>
                      <a:cubicBezTo>
                        <a:pt x="122849" y="852298"/>
                        <a:pt x="137626" y="867191"/>
                        <a:pt x="147231" y="871945"/>
                      </a:cubicBezTo>
                      <a:cubicBezTo>
                        <a:pt x="157364" y="877015"/>
                        <a:pt x="166336" y="879338"/>
                        <a:pt x="174463" y="879127"/>
                      </a:cubicBezTo>
                      <a:cubicBezTo>
                        <a:pt x="180585" y="878916"/>
                        <a:pt x="181324" y="878705"/>
                        <a:pt x="181324" y="876803"/>
                      </a:cubicBezTo>
                      <a:close/>
                      <a:moveTo>
                        <a:pt x="243177" y="793252"/>
                      </a:moveTo>
                      <a:cubicBezTo>
                        <a:pt x="245710" y="790189"/>
                        <a:pt x="242966" y="788182"/>
                        <a:pt x="234099" y="786703"/>
                      </a:cubicBezTo>
                      <a:cubicBezTo>
                        <a:pt x="217000" y="783851"/>
                        <a:pt x="206867" y="778570"/>
                        <a:pt x="193884" y="765894"/>
                      </a:cubicBezTo>
                      <a:cubicBezTo>
                        <a:pt x="180163" y="752374"/>
                        <a:pt x="171191" y="735685"/>
                        <a:pt x="165491" y="713081"/>
                      </a:cubicBezTo>
                      <a:cubicBezTo>
                        <a:pt x="155464" y="673787"/>
                        <a:pt x="161797" y="628790"/>
                        <a:pt x="181324" y="599637"/>
                      </a:cubicBezTo>
                      <a:cubicBezTo>
                        <a:pt x="190507" y="586011"/>
                        <a:pt x="189979" y="587173"/>
                        <a:pt x="188079" y="585166"/>
                      </a:cubicBezTo>
                      <a:cubicBezTo>
                        <a:pt x="185229" y="582419"/>
                        <a:pt x="182274" y="584321"/>
                        <a:pt x="176680" y="592243"/>
                      </a:cubicBezTo>
                      <a:cubicBezTo>
                        <a:pt x="152720" y="626360"/>
                        <a:pt x="145964" y="678224"/>
                        <a:pt x="159897" y="721848"/>
                      </a:cubicBezTo>
                      <a:cubicBezTo>
                        <a:pt x="168341" y="748466"/>
                        <a:pt x="182274" y="768641"/>
                        <a:pt x="200851" y="781210"/>
                      </a:cubicBezTo>
                      <a:cubicBezTo>
                        <a:pt x="215628" y="791245"/>
                        <a:pt x="239271" y="798005"/>
                        <a:pt x="243177" y="793252"/>
                      </a:cubicBezTo>
                      <a:close/>
                      <a:moveTo>
                        <a:pt x="312735" y="697237"/>
                      </a:moveTo>
                      <a:cubicBezTo>
                        <a:pt x="315690" y="693645"/>
                        <a:pt x="312524" y="691427"/>
                        <a:pt x="301124" y="689314"/>
                      </a:cubicBezTo>
                      <a:cubicBezTo>
                        <a:pt x="265870" y="682766"/>
                        <a:pt x="237372" y="647803"/>
                        <a:pt x="227555" y="599003"/>
                      </a:cubicBezTo>
                      <a:cubicBezTo>
                        <a:pt x="224917" y="585588"/>
                        <a:pt x="224917" y="553055"/>
                        <a:pt x="227555" y="540380"/>
                      </a:cubicBezTo>
                      <a:cubicBezTo>
                        <a:pt x="231988" y="519360"/>
                        <a:pt x="240116" y="500664"/>
                        <a:pt x="251093" y="485981"/>
                      </a:cubicBezTo>
                      <a:cubicBezTo>
                        <a:pt x="256054" y="479221"/>
                        <a:pt x="256687" y="477003"/>
                        <a:pt x="254154" y="474891"/>
                      </a:cubicBezTo>
                      <a:cubicBezTo>
                        <a:pt x="251410" y="472672"/>
                        <a:pt x="247927" y="475207"/>
                        <a:pt x="241910" y="483552"/>
                      </a:cubicBezTo>
                      <a:cubicBezTo>
                        <a:pt x="230722" y="499396"/>
                        <a:pt x="222172" y="520733"/>
                        <a:pt x="218161" y="542809"/>
                      </a:cubicBezTo>
                      <a:cubicBezTo>
                        <a:pt x="215734" y="556224"/>
                        <a:pt x="215734" y="582842"/>
                        <a:pt x="218267" y="596890"/>
                      </a:cubicBezTo>
                      <a:cubicBezTo>
                        <a:pt x="227344" y="648648"/>
                        <a:pt x="256582" y="686568"/>
                        <a:pt x="295214" y="696708"/>
                      </a:cubicBezTo>
                      <a:cubicBezTo>
                        <a:pt x="304502" y="699138"/>
                        <a:pt x="310941" y="699349"/>
                        <a:pt x="312735" y="697237"/>
                      </a:cubicBezTo>
                      <a:close/>
                      <a:moveTo>
                        <a:pt x="388837" y="590025"/>
                      </a:moveTo>
                      <a:cubicBezTo>
                        <a:pt x="391371" y="588651"/>
                        <a:pt x="391476" y="585588"/>
                        <a:pt x="389048" y="583476"/>
                      </a:cubicBezTo>
                      <a:cubicBezTo>
                        <a:pt x="387993" y="582631"/>
                        <a:pt x="384088" y="581257"/>
                        <a:pt x="380288" y="580518"/>
                      </a:cubicBezTo>
                      <a:cubicBezTo>
                        <a:pt x="345350" y="573969"/>
                        <a:pt x="312524" y="540908"/>
                        <a:pt x="298591" y="498657"/>
                      </a:cubicBezTo>
                      <a:cubicBezTo>
                        <a:pt x="293525" y="483129"/>
                        <a:pt x="291519" y="471933"/>
                        <a:pt x="290886" y="455138"/>
                      </a:cubicBezTo>
                      <a:cubicBezTo>
                        <a:pt x="289725" y="423978"/>
                        <a:pt x="295847" y="399684"/>
                        <a:pt x="310307" y="378030"/>
                      </a:cubicBezTo>
                      <a:cubicBezTo>
                        <a:pt x="320124" y="363453"/>
                        <a:pt x="319701" y="364193"/>
                        <a:pt x="318435" y="362186"/>
                      </a:cubicBezTo>
                      <a:cubicBezTo>
                        <a:pt x="317801" y="361024"/>
                        <a:pt x="316007" y="360285"/>
                        <a:pt x="314213" y="360285"/>
                      </a:cubicBezTo>
                      <a:cubicBezTo>
                        <a:pt x="311680" y="360285"/>
                        <a:pt x="310202" y="361552"/>
                        <a:pt x="305558" y="367679"/>
                      </a:cubicBezTo>
                      <a:cubicBezTo>
                        <a:pt x="282547" y="398311"/>
                        <a:pt x="274631" y="442780"/>
                        <a:pt x="284764" y="485136"/>
                      </a:cubicBezTo>
                      <a:cubicBezTo>
                        <a:pt x="291625" y="513761"/>
                        <a:pt x="304396" y="537950"/>
                        <a:pt x="322657" y="557069"/>
                      </a:cubicBezTo>
                      <a:cubicBezTo>
                        <a:pt x="338278" y="573335"/>
                        <a:pt x="354744" y="583476"/>
                        <a:pt x="373955" y="588335"/>
                      </a:cubicBezTo>
                      <a:cubicBezTo>
                        <a:pt x="385565" y="591398"/>
                        <a:pt x="386093" y="591398"/>
                        <a:pt x="388837" y="590025"/>
                      </a:cubicBezTo>
                      <a:close/>
                      <a:moveTo>
                        <a:pt x="1284861" y="571857"/>
                      </a:moveTo>
                      <a:cubicBezTo>
                        <a:pt x="1284861" y="571117"/>
                        <a:pt x="1281166" y="564568"/>
                        <a:pt x="1276839" y="557280"/>
                      </a:cubicBezTo>
                      <a:cubicBezTo>
                        <a:pt x="1272406" y="549992"/>
                        <a:pt x="1264595" y="535521"/>
                        <a:pt x="1259423" y="525064"/>
                      </a:cubicBezTo>
                      <a:cubicBezTo>
                        <a:pt x="1244435" y="494643"/>
                        <a:pt x="1237363" y="469926"/>
                        <a:pt x="1237363" y="448167"/>
                      </a:cubicBezTo>
                      <a:cubicBezTo>
                        <a:pt x="1237363" y="434646"/>
                        <a:pt x="1239368" y="425351"/>
                        <a:pt x="1244223" y="415633"/>
                      </a:cubicBezTo>
                      <a:cubicBezTo>
                        <a:pt x="1246335" y="411408"/>
                        <a:pt x="1247812" y="407395"/>
                        <a:pt x="1247496" y="406655"/>
                      </a:cubicBezTo>
                      <a:cubicBezTo>
                        <a:pt x="1247179" y="405916"/>
                        <a:pt x="1241162" y="402536"/>
                        <a:pt x="1233985" y="399050"/>
                      </a:cubicBezTo>
                      <a:cubicBezTo>
                        <a:pt x="1226808" y="395564"/>
                        <a:pt x="1167593" y="366305"/>
                        <a:pt x="1102257" y="333878"/>
                      </a:cubicBezTo>
                      <a:cubicBezTo>
                        <a:pt x="959552" y="263107"/>
                        <a:pt x="838696" y="203428"/>
                        <a:pt x="737578" y="153572"/>
                      </a:cubicBezTo>
                      <a:cubicBezTo>
                        <a:pt x="665170" y="117869"/>
                        <a:pt x="662637" y="116707"/>
                        <a:pt x="661054" y="118714"/>
                      </a:cubicBezTo>
                      <a:cubicBezTo>
                        <a:pt x="660209" y="119876"/>
                        <a:pt x="656409" y="125052"/>
                        <a:pt x="652610" y="130122"/>
                      </a:cubicBezTo>
                      <a:cubicBezTo>
                        <a:pt x="644588" y="141107"/>
                        <a:pt x="630549" y="156001"/>
                        <a:pt x="621155" y="163606"/>
                      </a:cubicBezTo>
                      <a:lnTo>
                        <a:pt x="614400" y="168888"/>
                      </a:lnTo>
                      <a:lnTo>
                        <a:pt x="609545" y="166564"/>
                      </a:lnTo>
                      <a:cubicBezTo>
                        <a:pt x="606800" y="165191"/>
                        <a:pt x="595823" y="159592"/>
                        <a:pt x="585057" y="153994"/>
                      </a:cubicBezTo>
                      <a:lnTo>
                        <a:pt x="565530" y="143854"/>
                      </a:lnTo>
                      <a:lnTo>
                        <a:pt x="572707" y="142586"/>
                      </a:lnTo>
                      <a:cubicBezTo>
                        <a:pt x="576718" y="141847"/>
                        <a:pt x="582207" y="140157"/>
                        <a:pt x="584846" y="138784"/>
                      </a:cubicBezTo>
                      <a:cubicBezTo>
                        <a:pt x="591707" y="135509"/>
                        <a:pt x="602262" y="124418"/>
                        <a:pt x="610495" y="111954"/>
                      </a:cubicBezTo>
                      <a:cubicBezTo>
                        <a:pt x="619044" y="99173"/>
                        <a:pt x="619889" y="97483"/>
                        <a:pt x="619044" y="96004"/>
                      </a:cubicBezTo>
                      <a:cubicBezTo>
                        <a:pt x="618200" y="94737"/>
                        <a:pt x="556347" y="64633"/>
                        <a:pt x="549803" y="62309"/>
                      </a:cubicBezTo>
                      <a:cubicBezTo>
                        <a:pt x="543892" y="60197"/>
                        <a:pt x="537770" y="60514"/>
                        <a:pt x="531754" y="63366"/>
                      </a:cubicBezTo>
                      <a:cubicBezTo>
                        <a:pt x="525209" y="66429"/>
                        <a:pt x="522360" y="69492"/>
                        <a:pt x="515076" y="81111"/>
                      </a:cubicBezTo>
                      <a:cubicBezTo>
                        <a:pt x="506632" y="94631"/>
                        <a:pt x="504310" y="102765"/>
                        <a:pt x="504416" y="118398"/>
                      </a:cubicBezTo>
                      <a:cubicBezTo>
                        <a:pt x="504416" y="130017"/>
                        <a:pt x="504732" y="131812"/>
                        <a:pt x="507899" y="140262"/>
                      </a:cubicBezTo>
                      <a:cubicBezTo>
                        <a:pt x="513282" y="154733"/>
                        <a:pt x="522043" y="166986"/>
                        <a:pt x="539037" y="183992"/>
                      </a:cubicBezTo>
                      <a:cubicBezTo>
                        <a:pt x="567324" y="212300"/>
                        <a:pt x="595295" y="230891"/>
                        <a:pt x="681214" y="278740"/>
                      </a:cubicBezTo>
                      <a:cubicBezTo>
                        <a:pt x="733462" y="307788"/>
                        <a:pt x="811358" y="346870"/>
                        <a:pt x="977707" y="427569"/>
                      </a:cubicBezTo>
                      <a:cubicBezTo>
                        <a:pt x="1094446" y="484291"/>
                        <a:pt x="1281272" y="573019"/>
                        <a:pt x="1284122" y="573124"/>
                      </a:cubicBezTo>
                      <a:cubicBezTo>
                        <a:pt x="1284544" y="573124"/>
                        <a:pt x="1284861" y="572490"/>
                        <a:pt x="1284861" y="571857"/>
                      </a:cubicBezTo>
                      <a:close/>
                      <a:moveTo>
                        <a:pt x="477817" y="463694"/>
                      </a:moveTo>
                      <a:cubicBezTo>
                        <a:pt x="480983" y="460525"/>
                        <a:pt x="478872" y="456406"/>
                        <a:pt x="473384" y="455244"/>
                      </a:cubicBezTo>
                      <a:cubicBezTo>
                        <a:pt x="458818" y="452181"/>
                        <a:pt x="447418" y="447322"/>
                        <a:pt x="435385" y="439294"/>
                      </a:cubicBezTo>
                      <a:cubicBezTo>
                        <a:pt x="394537" y="412148"/>
                        <a:pt x="368783" y="358595"/>
                        <a:pt x="371105" y="305992"/>
                      </a:cubicBezTo>
                      <a:cubicBezTo>
                        <a:pt x="372266" y="279374"/>
                        <a:pt x="379654" y="257509"/>
                        <a:pt x="394432" y="236912"/>
                      </a:cubicBezTo>
                      <a:cubicBezTo>
                        <a:pt x="397704" y="232370"/>
                        <a:pt x="400342" y="227722"/>
                        <a:pt x="400342" y="226666"/>
                      </a:cubicBezTo>
                      <a:cubicBezTo>
                        <a:pt x="400342" y="225504"/>
                        <a:pt x="399181" y="223814"/>
                        <a:pt x="397704" y="222863"/>
                      </a:cubicBezTo>
                      <a:cubicBezTo>
                        <a:pt x="395276" y="221279"/>
                        <a:pt x="394854" y="221279"/>
                        <a:pt x="392532" y="222863"/>
                      </a:cubicBezTo>
                      <a:cubicBezTo>
                        <a:pt x="389048" y="225081"/>
                        <a:pt x="377016" y="243355"/>
                        <a:pt x="372477" y="253178"/>
                      </a:cubicBezTo>
                      <a:cubicBezTo>
                        <a:pt x="363822" y="272191"/>
                        <a:pt x="360233" y="289831"/>
                        <a:pt x="360233" y="312963"/>
                      </a:cubicBezTo>
                      <a:cubicBezTo>
                        <a:pt x="360233" y="366939"/>
                        <a:pt x="387887" y="420387"/>
                        <a:pt x="430213" y="448272"/>
                      </a:cubicBezTo>
                      <a:cubicBezTo>
                        <a:pt x="449213" y="460736"/>
                        <a:pt x="473067" y="468447"/>
                        <a:pt x="477817" y="463694"/>
                      </a:cubicBezTo>
                      <a:close/>
                    </a:path>
                  </a:pathLst>
                </a:custGeom>
                <a:grpFill/>
                <a:ln w="1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86E6837C-604C-197E-2D1B-9320D8AC7511}"/>
                    </a:ext>
                  </a:extLst>
                </p:cNvPr>
                <p:cNvSpPr/>
                <p:nvPr/>
              </p:nvSpPr>
              <p:spPr>
                <a:xfrm flipV="1">
                  <a:off x="5371309" y="3927534"/>
                  <a:ext cx="308138" cy="215910"/>
                </a:xfrm>
                <a:custGeom>
                  <a:avLst/>
                  <a:gdLst>
                    <a:gd name="connsiteX0" fmla="*/ 39678 w 308138"/>
                    <a:gd name="connsiteY0" fmla="*/ 205893 h 215910"/>
                    <a:gd name="connsiteX1" fmla="*/ 33345 w 308138"/>
                    <a:gd name="connsiteY1" fmla="*/ 203463 h 215910"/>
                    <a:gd name="connsiteX2" fmla="*/ 86649 w 308138"/>
                    <a:gd name="connsiteY2" fmla="*/ 161424 h 215910"/>
                    <a:gd name="connsiteX3" fmla="*/ 148185 w 308138"/>
                    <a:gd name="connsiteY3" fmla="*/ 111673 h 215910"/>
                    <a:gd name="connsiteX4" fmla="*/ 155362 w 308138"/>
                    <a:gd name="connsiteY4" fmla="*/ 86322 h 215910"/>
                    <a:gd name="connsiteX5" fmla="*/ 133408 w 308138"/>
                    <a:gd name="connsiteY5" fmla="*/ 96251 h 215910"/>
                    <a:gd name="connsiteX6" fmla="*/ 68388 w 308138"/>
                    <a:gd name="connsiteY6" fmla="*/ 147586 h 215910"/>
                    <a:gd name="connsiteX7" fmla="*/ 7169 w 308138"/>
                    <a:gd name="connsiteY7" fmla="*/ 196281 h 215910"/>
                    <a:gd name="connsiteX8" fmla="*/ -7292 w 308138"/>
                    <a:gd name="connsiteY8" fmla="*/ 193112 h 215910"/>
                    <a:gd name="connsiteX9" fmla="*/ 113881 w 308138"/>
                    <a:gd name="connsiteY9" fmla="*/ 93505 h 215910"/>
                    <a:gd name="connsiteX10" fmla="*/ 160745 w 308138"/>
                    <a:gd name="connsiteY10" fmla="*/ 65831 h 215910"/>
                    <a:gd name="connsiteX11" fmla="*/ 185128 w 308138"/>
                    <a:gd name="connsiteY11" fmla="*/ 65514 h 215910"/>
                    <a:gd name="connsiteX12" fmla="*/ 185550 w 308138"/>
                    <a:gd name="connsiteY12" fmla="*/ 78506 h 215910"/>
                    <a:gd name="connsiteX13" fmla="*/ 183333 w 308138"/>
                    <a:gd name="connsiteY13" fmla="*/ 84844 h 215910"/>
                    <a:gd name="connsiteX14" fmla="*/ 205710 w 308138"/>
                    <a:gd name="connsiteY14" fmla="*/ 66887 h 215910"/>
                    <a:gd name="connsiteX15" fmla="*/ 206660 w 308138"/>
                    <a:gd name="connsiteY15" fmla="*/ 58754 h 215910"/>
                    <a:gd name="connsiteX16" fmla="*/ 233470 w 308138"/>
                    <a:gd name="connsiteY16" fmla="*/ 19883 h 215910"/>
                    <a:gd name="connsiteX17" fmla="*/ 286457 w 308138"/>
                    <a:gd name="connsiteY17" fmla="*/ -8531 h 215910"/>
                    <a:gd name="connsiteX18" fmla="*/ 298595 w 308138"/>
                    <a:gd name="connsiteY18" fmla="*/ 3827 h 215910"/>
                    <a:gd name="connsiteX19" fmla="*/ 263763 w 308138"/>
                    <a:gd name="connsiteY19" fmla="*/ 40903 h 215910"/>
                    <a:gd name="connsiteX20" fmla="*/ 47489 w 308138"/>
                    <a:gd name="connsiteY20" fmla="*/ 207266 h 215910"/>
                    <a:gd name="connsiteX21" fmla="*/ 39678 w 308138"/>
                    <a:gd name="connsiteY21" fmla="*/ 205893 h 215910"/>
                    <a:gd name="connsiteX22" fmla="*/ 238220 w 308138"/>
                    <a:gd name="connsiteY22" fmla="*/ 43332 h 215910"/>
                    <a:gd name="connsiteX23" fmla="*/ 272419 w 308138"/>
                    <a:gd name="connsiteY23" fmla="*/ 7735 h 215910"/>
                    <a:gd name="connsiteX24" fmla="*/ 259225 w 308138"/>
                    <a:gd name="connsiteY24" fmla="*/ 8158 h 215910"/>
                    <a:gd name="connsiteX25" fmla="*/ 223865 w 308138"/>
                    <a:gd name="connsiteY25" fmla="*/ 39424 h 215910"/>
                    <a:gd name="connsiteX26" fmla="*/ 221648 w 308138"/>
                    <a:gd name="connsiteY26" fmla="*/ 55690 h 215910"/>
                    <a:gd name="connsiteX27" fmla="*/ 238220 w 308138"/>
                    <a:gd name="connsiteY27" fmla="*/ 43332 h 21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08138" h="215910">
                      <a:moveTo>
                        <a:pt x="39678" y="205893"/>
                      </a:moveTo>
                      <a:cubicBezTo>
                        <a:pt x="36090" y="204942"/>
                        <a:pt x="33240" y="203886"/>
                        <a:pt x="33345" y="203463"/>
                      </a:cubicBezTo>
                      <a:cubicBezTo>
                        <a:pt x="33556" y="203041"/>
                        <a:pt x="57516" y="184134"/>
                        <a:pt x="86649" y="161424"/>
                      </a:cubicBezTo>
                      <a:cubicBezTo>
                        <a:pt x="115781" y="138714"/>
                        <a:pt x="143435" y="116321"/>
                        <a:pt x="148185" y="111673"/>
                      </a:cubicBezTo>
                      <a:cubicBezTo>
                        <a:pt x="164862" y="95089"/>
                        <a:pt x="167290" y="86322"/>
                        <a:pt x="155362" y="86322"/>
                      </a:cubicBezTo>
                      <a:cubicBezTo>
                        <a:pt x="151246" y="86322"/>
                        <a:pt x="140374" y="91287"/>
                        <a:pt x="133408" y="96251"/>
                      </a:cubicBezTo>
                      <a:cubicBezTo>
                        <a:pt x="130663" y="98153"/>
                        <a:pt x="101426" y="121285"/>
                        <a:pt x="68388" y="147586"/>
                      </a:cubicBezTo>
                      <a:cubicBezTo>
                        <a:pt x="35351" y="173888"/>
                        <a:pt x="7802" y="195858"/>
                        <a:pt x="7169" y="196281"/>
                      </a:cubicBezTo>
                      <a:cubicBezTo>
                        <a:pt x="6113" y="197126"/>
                        <a:pt x="-5814" y="194485"/>
                        <a:pt x="-7292" y="193112"/>
                      </a:cubicBezTo>
                      <a:cubicBezTo>
                        <a:pt x="-7925" y="192372"/>
                        <a:pt x="65222" y="132270"/>
                        <a:pt x="113881" y="93505"/>
                      </a:cubicBezTo>
                      <a:cubicBezTo>
                        <a:pt x="130769" y="80090"/>
                        <a:pt x="148818" y="69422"/>
                        <a:pt x="160745" y="65831"/>
                      </a:cubicBezTo>
                      <a:cubicBezTo>
                        <a:pt x="167606" y="63824"/>
                        <a:pt x="181433" y="63612"/>
                        <a:pt x="185128" y="65514"/>
                      </a:cubicBezTo>
                      <a:cubicBezTo>
                        <a:pt x="188928" y="67415"/>
                        <a:pt x="189033" y="71640"/>
                        <a:pt x="185550" y="78506"/>
                      </a:cubicBezTo>
                      <a:cubicBezTo>
                        <a:pt x="183967" y="81675"/>
                        <a:pt x="182911" y="84527"/>
                        <a:pt x="183333" y="84844"/>
                      </a:cubicBezTo>
                      <a:cubicBezTo>
                        <a:pt x="184389" y="85900"/>
                        <a:pt x="205182" y="69211"/>
                        <a:pt x="205710" y="66887"/>
                      </a:cubicBezTo>
                      <a:cubicBezTo>
                        <a:pt x="205921" y="65619"/>
                        <a:pt x="206344" y="62028"/>
                        <a:pt x="206660" y="58754"/>
                      </a:cubicBezTo>
                      <a:cubicBezTo>
                        <a:pt x="207610" y="47135"/>
                        <a:pt x="216265" y="34459"/>
                        <a:pt x="233470" y="19883"/>
                      </a:cubicBezTo>
                      <a:cubicBezTo>
                        <a:pt x="254791" y="1715"/>
                        <a:pt x="272419" y="-7686"/>
                        <a:pt x="286457" y="-8531"/>
                      </a:cubicBezTo>
                      <a:cubicBezTo>
                        <a:pt x="300390" y="-9271"/>
                        <a:pt x="303662" y="-5996"/>
                        <a:pt x="298595" y="3827"/>
                      </a:cubicBezTo>
                      <a:cubicBezTo>
                        <a:pt x="295534" y="10059"/>
                        <a:pt x="278013" y="28650"/>
                        <a:pt x="263763" y="40903"/>
                      </a:cubicBezTo>
                      <a:cubicBezTo>
                        <a:pt x="253525" y="49670"/>
                        <a:pt x="49284" y="206738"/>
                        <a:pt x="47489" y="207266"/>
                      </a:cubicBezTo>
                      <a:cubicBezTo>
                        <a:pt x="46856" y="207372"/>
                        <a:pt x="43373" y="206843"/>
                        <a:pt x="39678" y="205893"/>
                      </a:cubicBezTo>
                      <a:close/>
                      <a:moveTo>
                        <a:pt x="238220" y="43332"/>
                      </a:moveTo>
                      <a:cubicBezTo>
                        <a:pt x="264080" y="23051"/>
                        <a:pt x="274213" y="12489"/>
                        <a:pt x="272419" y="7735"/>
                      </a:cubicBezTo>
                      <a:cubicBezTo>
                        <a:pt x="271469" y="5412"/>
                        <a:pt x="264924" y="5517"/>
                        <a:pt x="259225" y="8158"/>
                      </a:cubicBezTo>
                      <a:cubicBezTo>
                        <a:pt x="246347" y="13968"/>
                        <a:pt x="228931" y="29389"/>
                        <a:pt x="223865" y="39424"/>
                      </a:cubicBezTo>
                      <a:cubicBezTo>
                        <a:pt x="219960" y="47029"/>
                        <a:pt x="218799" y="55690"/>
                        <a:pt x="221648" y="55690"/>
                      </a:cubicBezTo>
                      <a:cubicBezTo>
                        <a:pt x="221965" y="55690"/>
                        <a:pt x="229459" y="50092"/>
                        <a:pt x="238220" y="43332"/>
                      </a:cubicBezTo>
                      <a:close/>
                    </a:path>
                  </a:pathLst>
                </a:custGeom>
                <a:grpFill/>
                <a:ln w="1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5" name="Figura a mano libera: forma 24">
                  <a:extLst>
                    <a:ext uri="{FF2B5EF4-FFF2-40B4-BE49-F238E27FC236}">
                      <a16:creationId xmlns:a16="http://schemas.microsoft.com/office/drawing/2014/main" id="{11097F63-704B-E0E5-5B1F-800543F01A46}"/>
                    </a:ext>
                  </a:extLst>
                </p:cNvPr>
                <p:cNvSpPr/>
                <p:nvPr/>
              </p:nvSpPr>
              <p:spPr>
                <a:xfrm flipV="1">
                  <a:off x="5077142" y="3946121"/>
                  <a:ext cx="409538" cy="221649"/>
                </a:xfrm>
                <a:custGeom>
                  <a:avLst/>
                  <a:gdLst>
                    <a:gd name="connsiteX0" fmla="*/ 74788 w 409538"/>
                    <a:gd name="connsiteY0" fmla="*/ 209845 h 221649"/>
                    <a:gd name="connsiteX1" fmla="*/ 68666 w 409538"/>
                    <a:gd name="connsiteY1" fmla="*/ 205726 h 221649"/>
                    <a:gd name="connsiteX2" fmla="*/ 85554 w 409538"/>
                    <a:gd name="connsiteY2" fmla="*/ 188931 h 221649"/>
                    <a:gd name="connsiteX3" fmla="*/ 102442 w 409538"/>
                    <a:gd name="connsiteY3" fmla="*/ 171820 h 221649"/>
                    <a:gd name="connsiteX4" fmla="*/ 100648 w 409538"/>
                    <a:gd name="connsiteY4" fmla="*/ 169390 h 221649"/>
                    <a:gd name="connsiteX5" fmla="*/ 101914 w 409538"/>
                    <a:gd name="connsiteY5" fmla="*/ 164743 h 221649"/>
                    <a:gd name="connsiteX6" fmla="*/ 108986 w 409538"/>
                    <a:gd name="connsiteY6" fmla="*/ 161785 h 221649"/>
                    <a:gd name="connsiteX7" fmla="*/ 117008 w 409538"/>
                    <a:gd name="connsiteY7" fmla="*/ 158299 h 221649"/>
                    <a:gd name="connsiteX8" fmla="*/ 197544 w 409538"/>
                    <a:gd name="connsiteY8" fmla="*/ 79818 h 221649"/>
                    <a:gd name="connsiteX9" fmla="*/ 199338 w 409538"/>
                    <a:gd name="connsiteY9" fmla="*/ 62601 h 221649"/>
                    <a:gd name="connsiteX10" fmla="*/ 176222 w 409538"/>
                    <a:gd name="connsiteY10" fmla="*/ 81825 h 221649"/>
                    <a:gd name="connsiteX11" fmla="*/ 149518 w 409538"/>
                    <a:gd name="connsiteY11" fmla="*/ 104957 h 221649"/>
                    <a:gd name="connsiteX12" fmla="*/ 66977 w 409538"/>
                    <a:gd name="connsiteY12" fmla="*/ 169813 h 221649"/>
                    <a:gd name="connsiteX13" fmla="*/ 59588 w 409538"/>
                    <a:gd name="connsiteY13" fmla="*/ 165799 h 221649"/>
                    <a:gd name="connsiteX14" fmla="*/ 55261 w 409538"/>
                    <a:gd name="connsiteY14" fmla="*/ 159672 h 221649"/>
                    <a:gd name="connsiteX15" fmla="*/ 119541 w 409538"/>
                    <a:gd name="connsiteY15" fmla="*/ 68305 h 221649"/>
                    <a:gd name="connsiteX16" fmla="*/ 134319 w 409538"/>
                    <a:gd name="connsiteY16" fmla="*/ 45912 h 221649"/>
                    <a:gd name="connsiteX17" fmla="*/ 147618 w 409538"/>
                    <a:gd name="connsiteY17" fmla="*/ 22885 h 221649"/>
                    <a:gd name="connsiteX18" fmla="*/ 144557 w 409538"/>
                    <a:gd name="connsiteY18" fmla="*/ 19082 h 221649"/>
                    <a:gd name="connsiteX19" fmla="*/ 135902 w 409538"/>
                    <a:gd name="connsiteY19" fmla="*/ 20455 h 221649"/>
                    <a:gd name="connsiteX20" fmla="*/ 63072 w 409538"/>
                    <a:gd name="connsiteY20" fmla="*/ 92599 h 221649"/>
                    <a:gd name="connsiteX21" fmla="*/ 11246 w 409538"/>
                    <a:gd name="connsiteY21" fmla="*/ 146469 h 221649"/>
                    <a:gd name="connsiteX22" fmla="*/ 2485 w 409538"/>
                    <a:gd name="connsiteY22" fmla="*/ 144145 h 221649"/>
                    <a:gd name="connsiteX23" fmla="*/ -5220 w 409538"/>
                    <a:gd name="connsiteY23" fmla="*/ 141610 h 221649"/>
                    <a:gd name="connsiteX24" fmla="*/ 114369 w 409538"/>
                    <a:gd name="connsiteY24" fmla="*/ 12533 h 221649"/>
                    <a:gd name="connsiteX25" fmla="*/ 140757 w 409538"/>
                    <a:gd name="connsiteY25" fmla="*/ -5107 h 221649"/>
                    <a:gd name="connsiteX26" fmla="*/ 166934 w 409538"/>
                    <a:gd name="connsiteY26" fmla="*/ -5212 h 221649"/>
                    <a:gd name="connsiteX27" fmla="*/ 167145 w 409538"/>
                    <a:gd name="connsiteY27" fmla="*/ 11794 h 221649"/>
                    <a:gd name="connsiteX28" fmla="*/ 165878 w 409538"/>
                    <a:gd name="connsiteY28" fmla="*/ 17392 h 221649"/>
                    <a:gd name="connsiteX29" fmla="*/ 173267 w 409538"/>
                    <a:gd name="connsiteY29" fmla="*/ 14223 h 221649"/>
                    <a:gd name="connsiteX30" fmla="*/ 201555 w 409538"/>
                    <a:gd name="connsiteY30" fmla="*/ 6301 h 221649"/>
                    <a:gd name="connsiteX31" fmla="*/ 219182 w 409538"/>
                    <a:gd name="connsiteY31" fmla="*/ 33025 h 221649"/>
                    <a:gd name="connsiteX32" fmla="*/ 216015 w 409538"/>
                    <a:gd name="connsiteY32" fmla="*/ 45700 h 221649"/>
                    <a:gd name="connsiteX33" fmla="*/ 213693 w 409538"/>
                    <a:gd name="connsiteY33" fmla="*/ 56580 h 221649"/>
                    <a:gd name="connsiteX34" fmla="*/ 212743 w 409538"/>
                    <a:gd name="connsiteY34" fmla="*/ 63446 h 221649"/>
                    <a:gd name="connsiteX35" fmla="*/ 225515 w 409538"/>
                    <a:gd name="connsiteY35" fmla="*/ 53834 h 221649"/>
                    <a:gd name="connsiteX36" fmla="*/ 275124 w 409538"/>
                    <a:gd name="connsiteY36" fmla="*/ 28483 h 221649"/>
                    <a:gd name="connsiteX37" fmla="*/ 285573 w 409538"/>
                    <a:gd name="connsiteY37" fmla="*/ 31124 h 221649"/>
                    <a:gd name="connsiteX38" fmla="*/ 288212 w 409538"/>
                    <a:gd name="connsiteY38" fmla="*/ 37144 h 221649"/>
                    <a:gd name="connsiteX39" fmla="*/ 278818 w 409538"/>
                    <a:gd name="connsiteY39" fmla="*/ 59432 h 221649"/>
                    <a:gd name="connsiteX40" fmla="*/ 274913 w 409538"/>
                    <a:gd name="connsiteY40" fmla="*/ 68621 h 221649"/>
                    <a:gd name="connsiteX41" fmla="*/ 284518 w 409538"/>
                    <a:gd name="connsiteY41" fmla="*/ 63234 h 221649"/>
                    <a:gd name="connsiteX42" fmla="*/ 318716 w 409538"/>
                    <a:gd name="connsiteY42" fmla="*/ 48024 h 221649"/>
                    <a:gd name="connsiteX43" fmla="*/ 342993 w 409538"/>
                    <a:gd name="connsiteY43" fmla="*/ 47602 h 221649"/>
                    <a:gd name="connsiteX44" fmla="*/ 335077 w 409538"/>
                    <a:gd name="connsiteY44" fmla="*/ 82670 h 221649"/>
                    <a:gd name="connsiteX45" fmla="*/ 287368 w 409538"/>
                    <a:gd name="connsiteY45" fmla="*/ 132209 h 221649"/>
                    <a:gd name="connsiteX46" fmla="*/ 273646 w 409538"/>
                    <a:gd name="connsiteY46" fmla="*/ 144145 h 221649"/>
                    <a:gd name="connsiteX47" fmla="*/ 275651 w 409538"/>
                    <a:gd name="connsiteY47" fmla="*/ 150377 h 221649"/>
                    <a:gd name="connsiteX48" fmla="*/ 280401 w 409538"/>
                    <a:gd name="connsiteY48" fmla="*/ 155236 h 221649"/>
                    <a:gd name="connsiteX49" fmla="*/ 334443 w 409538"/>
                    <a:gd name="connsiteY49" fmla="*/ 109816 h 221649"/>
                    <a:gd name="connsiteX50" fmla="*/ 388591 w 409538"/>
                    <a:gd name="connsiteY50" fmla="*/ 64396 h 221649"/>
                    <a:gd name="connsiteX51" fmla="*/ 404318 w 409538"/>
                    <a:gd name="connsiteY51" fmla="*/ 69466 h 221649"/>
                    <a:gd name="connsiteX52" fmla="*/ 343204 w 409538"/>
                    <a:gd name="connsiteY52" fmla="*/ 121858 h 221649"/>
                    <a:gd name="connsiteX53" fmla="*/ 280401 w 409538"/>
                    <a:gd name="connsiteY53" fmla="*/ 178263 h 221649"/>
                    <a:gd name="connsiteX54" fmla="*/ 294756 w 409538"/>
                    <a:gd name="connsiteY54" fmla="*/ 189037 h 221649"/>
                    <a:gd name="connsiteX55" fmla="*/ 300456 w 409538"/>
                    <a:gd name="connsiteY55" fmla="*/ 188297 h 221649"/>
                    <a:gd name="connsiteX56" fmla="*/ 280190 w 409538"/>
                    <a:gd name="connsiteY56" fmla="*/ 209634 h 221649"/>
                    <a:gd name="connsiteX57" fmla="*/ 260769 w 409538"/>
                    <a:gd name="connsiteY57" fmla="*/ 211747 h 221649"/>
                    <a:gd name="connsiteX58" fmla="*/ 262563 w 409538"/>
                    <a:gd name="connsiteY58" fmla="*/ 197487 h 221649"/>
                    <a:gd name="connsiteX59" fmla="*/ 266891 w 409538"/>
                    <a:gd name="connsiteY59" fmla="*/ 188826 h 221649"/>
                    <a:gd name="connsiteX60" fmla="*/ 255597 w 409538"/>
                    <a:gd name="connsiteY60" fmla="*/ 195691 h 221649"/>
                    <a:gd name="connsiteX61" fmla="*/ 244725 w 409538"/>
                    <a:gd name="connsiteY61" fmla="*/ 204775 h 221649"/>
                    <a:gd name="connsiteX62" fmla="*/ 235437 w 409538"/>
                    <a:gd name="connsiteY62" fmla="*/ 204353 h 221649"/>
                    <a:gd name="connsiteX63" fmla="*/ 228048 w 409538"/>
                    <a:gd name="connsiteY63" fmla="*/ 201818 h 221649"/>
                    <a:gd name="connsiteX64" fmla="*/ 247047 w 409538"/>
                    <a:gd name="connsiteY64" fmla="*/ 184812 h 221649"/>
                    <a:gd name="connsiteX65" fmla="*/ 263302 w 409538"/>
                    <a:gd name="connsiteY65" fmla="*/ 161679 h 221649"/>
                    <a:gd name="connsiteX66" fmla="*/ 243775 w 409538"/>
                    <a:gd name="connsiteY66" fmla="*/ 167700 h 221649"/>
                    <a:gd name="connsiteX67" fmla="*/ 189522 w 409538"/>
                    <a:gd name="connsiteY67" fmla="*/ 192206 h 221649"/>
                    <a:gd name="connsiteX68" fmla="*/ 175695 w 409538"/>
                    <a:gd name="connsiteY68" fmla="*/ 169496 h 221649"/>
                    <a:gd name="connsiteX69" fmla="*/ 242508 w 409538"/>
                    <a:gd name="connsiteY69" fmla="*/ 93550 h 221649"/>
                    <a:gd name="connsiteX70" fmla="*/ 262985 w 409538"/>
                    <a:gd name="connsiteY70" fmla="*/ 67037 h 221649"/>
                    <a:gd name="connsiteX71" fmla="*/ 262352 w 409538"/>
                    <a:gd name="connsiteY71" fmla="*/ 53834 h 221649"/>
                    <a:gd name="connsiteX72" fmla="*/ 233959 w 409538"/>
                    <a:gd name="connsiteY72" fmla="*/ 68516 h 221649"/>
                    <a:gd name="connsiteX73" fmla="*/ 132524 w 409538"/>
                    <a:gd name="connsiteY73" fmla="*/ 166221 h 221649"/>
                    <a:gd name="connsiteX74" fmla="*/ 137485 w 409538"/>
                    <a:gd name="connsiteY74" fmla="*/ 168968 h 221649"/>
                    <a:gd name="connsiteX75" fmla="*/ 142974 w 409538"/>
                    <a:gd name="connsiteY75" fmla="*/ 171186 h 221649"/>
                    <a:gd name="connsiteX76" fmla="*/ 139913 w 409538"/>
                    <a:gd name="connsiteY76" fmla="*/ 175305 h 221649"/>
                    <a:gd name="connsiteX77" fmla="*/ 136324 w 409538"/>
                    <a:gd name="connsiteY77" fmla="*/ 178791 h 221649"/>
                    <a:gd name="connsiteX78" fmla="*/ 129252 w 409538"/>
                    <a:gd name="connsiteY78" fmla="*/ 176995 h 221649"/>
                    <a:gd name="connsiteX79" fmla="*/ 100014 w 409538"/>
                    <a:gd name="connsiteY79" fmla="*/ 195903 h 221649"/>
                    <a:gd name="connsiteX80" fmla="*/ 81543 w 409538"/>
                    <a:gd name="connsiteY80" fmla="*/ 213014 h 221649"/>
                    <a:gd name="connsiteX81" fmla="*/ 74788 w 409538"/>
                    <a:gd name="connsiteY81" fmla="*/ 209845 h 221649"/>
                    <a:gd name="connsiteX82" fmla="*/ 215382 w 409538"/>
                    <a:gd name="connsiteY82" fmla="*/ 178263 h 221649"/>
                    <a:gd name="connsiteX83" fmla="*/ 226148 w 409538"/>
                    <a:gd name="connsiteY83" fmla="*/ 172348 h 221649"/>
                    <a:gd name="connsiteX84" fmla="*/ 231637 w 409538"/>
                    <a:gd name="connsiteY84" fmla="*/ 165271 h 221649"/>
                    <a:gd name="connsiteX85" fmla="*/ 237759 w 409538"/>
                    <a:gd name="connsiteY85" fmla="*/ 155659 h 221649"/>
                    <a:gd name="connsiteX86" fmla="*/ 259608 w 409538"/>
                    <a:gd name="connsiteY86" fmla="*/ 143617 h 221649"/>
                    <a:gd name="connsiteX87" fmla="*/ 287579 w 409538"/>
                    <a:gd name="connsiteY87" fmla="*/ 122491 h 221649"/>
                    <a:gd name="connsiteX88" fmla="*/ 321461 w 409538"/>
                    <a:gd name="connsiteY88" fmla="*/ 71790 h 221649"/>
                    <a:gd name="connsiteX89" fmla="*/ 303411 w 409538"/>
                    <a:gd name="connsiteY89" fmla="*/ 71262 h 221649"/>
                    <a:gd name="connsiteX90" fmla="*/ 253275 w 409538"/>
                    <a:gd name="connsiteY90" fmla="*/ 106225 h 221649"/>
                    <a:gd name="connsiteX91" fmla="*/ 197438 w 409538"/>
                    <a:gd name="connsiteY91" fmla="*/ 172242 h 221649"/>
                    <a:gd name="connsiteX92" fmla="*/ 215382 w 409538"/>
                    <a:gd name="connsiteY92" fmla="*/ 178263 h 221649"/>
                    <a:gd name="connsiteX93" fmla="*/ 103709 w 409538"/>
                    <a:gd name="connsiteY93" fmla="*/ 120696 h 221649"/>
                    <a:gd name="connsiteX94" fmla="*/ 184772 w 409538"/>
                    <a:gd name="connsiteY94" fmla="*/ 47285 h 221649"/>
                    <a:gd name="connsiteX95" fmla="*/ 186461 w 409538"/>
                    <a:gd name="connsiteY95" fmla="*/ 31124 h 221649"/>
                    <a:gd name="connsiteX96" fmla="*/ 165456 w 409538"/>
                    <a:gd name="connsiteY96" fmla="*/ 32497 h 221649"/>
                    <a:gd name="connsiteX97" fmla="*/ 145718 w 409538"/>
                    <a:gd name="connsiteY97" fmla="*/ 46545 h 221649"/>
                    <a:gd name="connsiteX98" fmla="*/ 149412 w 409538"/>
                    <a:gd name="connsiteY98" fmla="*/ 47496 h 221649"/>
                    <a:gd name="connsiteX99" fmla="*/ 153107 w 409538"/>
                    <a:gd name="connsiteY99" fmla="*/ 50031 h 221649"/>
                    <a:gd name="connsiteX100" fmla="*/ 131152 w 409538"/>
                    <a:gd name="connsiteY100" fmla="*/ 71896 h 221649"/>
                    <a:gd name="connsiteX101" fmla="*/ 118697 w 409538"/>
                    <a:gd name="connsiteY101" fmla="*/ 86684 h 221649"/>
                    <a:gd name="connsiteX102" fmla="*/ 96531 w 409538"/>
                    <a:gd name="connsiteY102" fmla="*/ 116788 h 221649"/>
                    <a:gd name="connsiteX103" fmla="*/ 83021 w 409538"/>
                    <a:gd name="connsiteY103" fmla="*/ 135061 h 221649"/>
                    <a:gd name="connsiteX104" fmla="*/ 103709 w 409538"/>
                    <a:gd name="connsiteY104" fmla="*/ 120696 h 221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409538" h="221649">
                      <a:moveTo>
                        <a:pt x="74788" y="209845"/>
                      </a:moveTo>
                      <a:cubicBezTo>
                        <a:pt x="71410" y="207944"/>
                        <a:pt x="68666" y="206149"/>
                        <a:pt x="68666" y="205726"/>
                      </a:cubicBezTo>
                      <a:cubicBezTo>
                        <a:pt x="68666" y="205409"/>
                        <a:pt x="76265" y="197804"/>
                        <a:pt x="85554" y="188931"/>
                      </a:cubicBezTo>
                      <a:cubicBezTo>
                        <a:pt x="94842" y="180164"/>
                        <a:pt x="102442" y="172453"/>
                        <a:pt x="102442" y="171820"/>
                      </a:cubicBezTo>
                      <a:cubicBezTo>
                        <a:pt x="102442" y="171291"/>
                        <a:pt x="101598" y="170130"/>
                        <a:pt x="100648" y="169390"/>
                      </a:cubicBezTo>
                      <a:cubicBezTo>
                        <a:pt x="98853" y="168123"/>
                        <a:pt x="98959" y="167806"/>
                        <a:pt x="101914" y="164743"/>
                      </a:cubicBezTo>
                      <a:cubicBezTo>
                        <a:pt x="104448" y="162102"/>
                        <a:pt x="105714" y="161574"/>
                        <a:pt x="108986" y="161785"/>
                      </a:cubicBezTo>
                      <a:cubicBezTo>
                        <a:pt x="112364" y="161996"/>
                        <a:pt x="113736" y="161362"/>
                        <a:pt x="117008" y="158299"/>
                      </a:cubicBezTo>
                      <a:cubicBezTo>
                        <a:pt x="130413" y="145518"/>
                        <a:pt x="197016" y="80769"/>
                        <a:pt x="197544" y="79818"/>
                      </a:cubicBezTo>
                      <a:cubicBezTo>
                        <a:pt x="198810" y="77705"/>
                        <a:pt x="200288" y="63234"/>
                        <a:pt x="199338" y="62601"/>
                      </a:cubicBezTo>
                      <a:cubicBezTo>
                        <a:pt x="198283" y="62073"/>
                        <a:pt x="197016" y="63129"/>
                        <a:pt x="176222" y="81825"/>
                      </a:cubicBezTo>
                      <a:cubicBezTo>
                        <a:pt x="169150" y="88268"/>
                        <a:pt x="157118" y="98620"/>
                        <a:pt x="149518" y="104957"/>
                      </a:cubicBezTo>
                      <a:cubicBezTo>
                        <a:pt x="128302" y="122703"/>
                        <a:pt x="68771" y="169496"/>
                        <a:pt x="66977" y="169813"/>
                      </a:cubicBezTo>
                      <a:cubicBezTo>
                        <a:pt x="66133" y="170024"/>
                        <a:pt x="62755" y="168228"/>
                        <a:pt x="59588" y="165799"/>
                      </a:cubicBezTo>
                      <a:cubicBezTo>
                        <a:pt x="54311" y="161785"/>
                        <a:pt x="53889" y="161257"/>
                        <a:pt x="55261" y="159672"/>
                      </a:cubicBezTo>
                      <a:cubicBezTo>
                        <a:pt x="74154" y="138019"/>
                        <a:pt x="117747" y="76015"/>
                        <a:pt x="119541" y="68305"/>
                      </a:cubicBezTo>
                      <a:cubicBezTo>
                        <a:pt x="120914" y="61861"/>
                        <a:pt x="124397" y="56580"/>
                        <a:pt x="134319" y="45912"/>
                      </a:cubicBezTo>
                      <a:cubicBezTo>
                        <a:pt x="143185" y="36299"/>
                        <a:pt x="148251" y="27532"/>
                        <a:pt x="147618" y="22885"/>
                      </a:cubicBezTo>
                      <a:cubicBezTo>
                        <a:pt x="147407" y="21617"/>
                        <a:pt x="146035" y="19927"/>
                        <a:pt x="144557" y="19082"/>
                      </a:cubicBezTo>
                      <a:cubicBezTo>
                        <a:pt x="142024" y="17709"/>
                        <a:pt x="141285" y="17815"/>
                        <a:pt x="135902" y="20455"/>
                      </a:cubicBezTo>
                      <a:cubicBezTo>
                        <a:pt x="127352" y="24575"/>
                        <a:pt x="119330" y="32497"/>
                        <a:pt x="63072" y="92599"/>
                      </a:cubicBezTo>
                      <a:cubicBezTo>
                        <a:pt x="35206" y="122491"/>
                        <a:pt x="11879" y="146680"/>
                        <a:pt x="11246" y="146469"/>
                      </a:cubicBezTo>
                      <a:cubicBezTo>
                        <a:pt x="10613" y="146258"/>
                        <a:pt x="6602" y="145201"/>
                        <a:pt x="2485" y="144145"/>
                      </a:cubicBezTo>
                      <a:cubicBezTo>
                        <a:pt x="-1737" y="142983"/>
                        <a:pt x="-5220" y="141927"/>
                        <a:pt x="-5220" y="141610"/>
                      </a:cubicBezTo>
                      <a:cubicBezTo>
                        <a:pt x="-5114" y="139920"/>
                        <a:pt x="107297" y="18554"/>
                        <a:pt x="114369" y="12533"/>
                      </a:cubicBezTo>
                      <a:cubicBezTo>
                        <a:pt x="124713" y="3555"/>
                        <a:pt x="132946" y="-1938"/>
                        <a:pt x="140757" y="-5107"/>
                      </a:cubicBezTo>
                      <a:cubicBezTo>
                        <a:pt x="151523" y="-9437"/>
                        <a:pt x="162606" y="-9543"/>
                        <a:pt x="166934" y="-5212"/>
                      </a:cubicBezTo>
                      <a:cubicBezTo>
                        <a:pt x="169467" y="-2677"/>
                        <a:pt x="169678" y="4928"/>
                        <a:pt x="167145" y="11794"/>
                      </a:cubicBezTo>
                      <a:cubicBezTo>
                        <a:pt x="166195" y="14540"/>
                        <a:pt x="165667" y="17075"/>
                        <a:pt x="165878" y="17392"/>
                      </a:cubicBezTo>
                      <a:cubicBezTo>
                        <a:pt x="166195" y="17603"/>
                        <a:pt x="169467" y="16230"/>
                        <a:pt x="173267" y="14223"/>
                      </a:cubicBezTo>
                      <a:cubicBezTo>
                        <a:pt x="183294" y="8731"/>
                        <a:pt x="192055" y="6301"/>
                        <a:pt x="201555" y="6301"/>
                      </a:cubicBezTo>
                      <a:cubicBezTo>
                        <a:pt x="219920" y="6407"/>
                        <a:pt x="225304" y="14540"/>
                        <a:pt x="219182" y="33025"/>
                      </a:cubicBezTo>
                      <a:cubicBezTo>
                        <a:pt x="217809" y="37250"/>
                        <a:pt x="216332" y="42954"/>
                        <a:pt x="216015" y="45700"/>
                      </a:cubicBezTo>
                      <a:cubicBezTo>
                        <a:pt x="215593" y="48552"/>
                        <a:pt x="214537" y="53411"/>
                        <a:pt x="213693" y="56580"/>
                      </a:cubicBezTo>
                      <a:cubicBezTo>
                        <a:pt x="212849" y="59854"/>
                        <a:pt x="212426" y="62918"/>
                        <a:pt x="212743" y="63446"/>
                      </a:cubicBezTo>
                      <a:cubicBezTo>
                        <a:pt x="213165" y="63974"/>
                        <a:pt x="218865" y="59643"/>
                        <a:pt x="225515" y="53834"/>
                      </a:cubicBezTo>
                      <a:cubicBezTo>
                        <a:pt x="246730" y="35454"/>
                        <a:pt x="260452" y="28483"/>
                        <a:pt x="275124" y="28483"/>
                      </a:cubicBezTo>
                      <a:cubicBezTo>
                        <a:pt x="282090" y="28483"/>
                        <a:pt x="283357" y="28800"/>
                        <a:pt x="285573" y="31124"/>
                      </a:cubicBezTo>
                      <a:cubicBezTo>
                        <a:pt x="287368" y="32814"/>
                        <a:pt x="288212" y="34821"/>
                        <a:pt x="288212" y="37144"/>
                      </a:cubicBezTo>
                      <a:cubicBezTo>
                        <a:pt x="288107" y="41792"/>
                        <a:pt x="284201" y="51299"/>
                        <a:pt x="278818" y="59432"/>
                      </a:cubicBezTo>
                      <a:cubicBezTo>
                        <a:pt x="275018" y="65347"/>
                        <a:pt x="273646" y="68621"/>
                        <a:pt x="274913" y="68621"/>
                      </a:cubicBezTo>
                      <a:cubicBezTo>
                        <a:pt x="275124" y="68621"/>
                        <a:pt x="279451" y="66192"/>
                        <a:pt x="284518" y="63234"/>
                      </a:cubicBezTo>
                      <a:cubicBezTo>
                        <a:pt x="295495" y="56791"/>
                        <a:pt x="310061" y="50348"/>
                        <a:pt x="318716" y="48024"/>
                      </a:cubicBezTo>
                      <a:cubicBezTo>
                        <a:pt x="325999" y="46123"/>
                        <a:pt x="338138" y="45912"/>
                        <a:pt x="342993" y="47602"/>
                      </a:cubicBezTo>
                      <a:cubicBezTo>
                        <a:pt x="352493" y="50982"/>
                        <a:pt x="349748" y="63129"/>
                        <a:pt x="335077" y="82670"/>
                      </a:cubicBezTo>
                      <a:cubicBezTo>
                        <a:pt x="326316" y="94289"/>
                        <a:pt x="303306" y="118161"/>
                        <a:pt x="287368" y="132209"/>
                      </a:cubicBezTo>
                      <a:cubicBezTo>
                        <a:pt x="280507" y="138124"/>
                        <a:pt x="274385" y="143511"/>
                        <a:pt x="273646" y="144145"/>
                      </a:cubicBezTo>
                      <a:cubicBezTo>
                        <a:pt x="272485" y="145201"/>
                        <a:pt x="272802" y="146363"/>
                        <a:pt x="275651" y="150377"/>
                      </a:cubicBezTo>
                      <a:cubicBezTo>
                        <a:pt x="277551" y="153018"/>
                        <a:pt x="279662" y="155236"/>
                        <a:pt x="280401" y="155236"/>
                      </a:cubicBezTo>
                      <a:cubicBezTo>
                        <a:pt x="281035" y="155236"/>
                        <a:pt x="305311" y="134850"/>
                        <a:pt x="334443" y="109816"/>
                      </a:cubicBezTo>
                      <a:cubicBezTo>
                        <a:pt x="363470" y="84888"/>
                        <a:pt x="387852" y="64396"/>
                        <a:pt x="388591" y="64396"/>
                      </a:cubicBezTo>
                      <a:cubicBezTo>
                        <a:pt x="391019" y="64396"/>
                        <a:pt x="404318" y="68727"/>
                        <a:pt x="404318" y="69466"/>
                      </a:cubicBezTo>
                      <a:cubicBezTo>
                        <a:pt x="404318" y="69995"/>
                        <a:pt x="376769" y="93550"/>
                        <a:pt x="343204" y="121858"/>
                      </a:cubicBezTo>
                      <a:cubicBezTo>
                        <a:pt x="285995" y="170024"/>
                        <a:pt x="281879" y="173721"/>
                        <a:pt x="280401" y="178263"/>
                      </a:cubicBezTo>
                      <a:cubicBezTo>
                        <a:pt x="276179" y="190621"/>
                        <a:pt x="279662" y="193368"/>
                        <a:pt x="294756" y="189037"/>
                      </a:cubicBezTo>
                      <a:cubicBezTo>
                        <a:pt x="297501" y="188192"/>
                        <a:pt x="300034" y="187875"/>
                        <a:pt x="300456" y="188297"/>
                      </a:cubicBezTo>
                      <a:cubicBezTo>
                        <a:pt x="303200" y="191044"/>
                        <a:pt x="290640" y="204353"/>
                        <a:pt x="280190" y="209634"/>
                      </a:cubicBezTo>
                      <a:cubicBezTo>
                        <a:pt x="272590" y="213437"/>
                        <a:pt x="263724" y="214387"/>
                        <a:pt x="260769" y="211747"/>
                      </a:cubicBezTo>
                      <a:cubicBezTo>
                        <a:pt x="257813" y="209000"/>
                        <a:pt x="258130" y="206465"/>
                        <a:pt x="262563" y="197487"/>
                      </a:cubicBezTo>
                      <a:cubicBezTo>
                        <a:pt x="264780" y="193156"/>
                        <a:pt x="266680" y="189248"/>
                        <a:pt x="266891" y="188826"/>
                      </a:cubicBezTo>
                      <a:cubicBezTo>
                        <a:pt x="268157" y="186079"/>
                        <a:pt x="263513" y="189037"/>
                        <a:pt x="255597" y="195691"/>
                      </a:cubicBezTo>
                      <a:cubicBezTo>
                        <a:pt x="250636" y="199916"/>
                        <a:pt x="245675" y="203930"/>
                        <a:pt x="244725" y="204775"/>
                      </a:cubicBezTo>
                      <a:cubicBezTo>
                        <a:pt x="243142" y="205937"/>
                        <a:pt x="241664" y="205937"/>
                        <a:pt x="235437" y="204353"/>
                      </a:cubicBezTo>
                      <a:cubicBezTo>
                        <a:pt x="231426" y="203402"/>
                        <a:pt x="228048" y="202240"/>
                        <a:pt x="228048" y="201818"/>
                      </a:cubicBezTo>
                      <a:cubicBezTo>
                        <a:pt x="228048" y="201395"/>
                        <a:pt x="236598" y="193790"/>
                        <a:pt x="247047" y="184812"/>
                      </a:cubicBezTo>
                      <a:cubicBezTo>
                        <a:pt x="267418" y="167383"/>
                        <a:pt x="268580" y="165799"/>
                        <a:pt x="263302" y="161679"/>
                      </a:cubicBezTo>
                      <a:cubicBezTo>
                        <a:pt x="257919" y="157454"/>
                        <a:pt x="257286" y="157665"/>
                        <a:pt x="243775" y="167700"/>
                      </a:cubicBezTo>
                      <a:cubicBezTo>
                        <a:pt x="220343" y="185023"/>
                        <a:pt x="204510" y="192206"/>
                        <a:pt x="189522" y="192206"/>
                      </a:cubicBezTo>
                      <a:cubicBezTo>
                        <a:pt x="172211" y="192206"/>
                        <a:pt x="167989" y="185340"/>
                        <a:pt x="175695" y="169496"/>
                      </a:cubicBezTo>
                      <a:cubicBezTo>
                        <a:pt x="184772" y="150694"/>
                        <a:pt x="214010" y="117421"/>
                        <a:pt x="242508" y="93550"/>
                      </a:cubicBezTo>
                      <a:cubicBezTo>
                        <a:pt x="251902" y="85733"/>
                        <a:pt x="258024" y="77811"/>
                        <a:pt x="262985" y="67037"/>
                      </a:cubicBezTo>
                      <a:cubicBezTo>
                        <a:pt x="266680" y="59221"/>
                        <a:pt x="266469" y="55418"/>
                        <a:pt x="262352" y="53834"/>
                      </a:cubicBezTo>
                      <a:cubicBezTo>
                        <a:pt x="256758" y="51721"/>
                        <a:pt x="246625" y="57002"/>
                        <a:pt x="233959" y="68516"/>
                      </a:cubicBezTo>
                      <a:cubicBezTo>
                        <a:pt x="214326" y="86367"/>
                        <a:pt x="132524" y="165165"/>
                        <a:pt x="132524" y="166221"/>
                      </a:cubicBezTo>
                      <a:cubicBezTo>
                        <a:pt x="132524" y="166855"/>
                        <a:pt x="134741" y="168123"/>
                        <a:pt x="137485" y="168968"/>
                      </a:cubicBezTo>
                      <a:cubicBezTo>
                        <a:pt x="140229" y="169813"/>
                        <a:pt x="142657" y="170869"/>
                        <a:pt x="142974" y="171186"/>
                      </a:cubicBezTo>
                      <a:cubicBezTo>
                        <a:pt x="143290" y="171503"/>
                        <a:pt x="141918" y="173298"/>
                        <a:pt x="139913" y="175305"/>
                      </a:cubicBezTo>
                      <a:lnTo>
                        <a:pt x="136324" y="178791"/>
                      </a:lnTo>
                      <a:lnTo>
                        <a:pt x="129252" y="176995"/>
                      </a:lnTo>
                      <a:cubicBezTo>
                        <a:pt x="120914" y="174883"/>
                        <a:pt x="124608" y="172559"/>
                        <a:pt x="100014" y="195903"/>
                      </a:cubicBezTo>
                      <a:cubicBezTo>
                        <a:pt x="90198" y="205198"/>
                        <a:pt x="81965" y="212909"/>
                        <a:pt x="81543" y="213014"/>
                      </a:cubicBezTo>
                      <a:cubicBezTo>
                        <a:pt x="81121" y="213120"/>
                        <a:pt x="78060" y="211747"/>
                        <a:pt x="74788" y="209845"/>
                      </a:cubicBezTo>
                      <a:close/>
                      <a:moveTo>
                        <a:pt x="215382" y="178263"/>
                      </a:moveTo>
                      <a:cubicBezTo>
                        <a:pt x="218021" y="177207"/>
                        <a:pt x="222876" y="174460"/>
                        <a:pt x="226148" y="172348"/>
                      </a:cubicBezTo>
                      <a:cubicBezTo>
                        <a:pt x="231742" y="168756"/>
                        <a:pt x="232164" y="168228"/>
                        <a:pt x="231637" y="165271"/>
                      </a:cubicBezTo>
                      <a:cubicBezTo>
                        <a:pt x="231109" y="162419"/>
                        <a:pt x="231742" y="161362"/>
                        <a:pt x="237759" y="155659"/>
                      </a:cubicBezTo>
                      <a:cubicBezTo>
                        <a:pt x="245675" y="148053"/>
                        <a:pt x="253697" y="143617"/>
                        <a:pt x="259608" y="143617"/>
                      </a:cubicBezTo>
                      <a:cubicBezTo>
                        <a:pt x="264780" y="143617"/>
                        <a:pt x="269002" y="140343"/>
                        <a:pt x="287579" y="122491"/>
                      </a:cubicBezTo>
                      <a:cubicBezTo>
                        <a:pt x="315655" y="95240"/>
                        <a:pt x="327794" y="77072"/>
                        <a:pt x="321461" y="71790"/>
                      </a:cubicBezTo>
                      <a:cubicBezTo>
                        <a:pt x="318716" y="69572"/>
                        <a:pt x="310167" y="69255"/>
                        <a:pt x="303411" y="71262"/>
                      </a:cubicBezTo>
                      <a:cubicBezTo>
                        <a:pt x="290534" y="74959"/>
                        <a:pt x="277235" y="84149"/>
                        <a:pt x="253275" y="106225"/>
                      </a:cubicBezTo>
                      <a:cubicBezTo>
                        <a:pt x="224037" y="133160"/>
                        <a:pt x="200710" y="160623"/>
                        <a:pt x="197438" y="172242"/>
                      </a:cubicBezTo>
                      <a:cubicBezTo>
                        <a:pt x="194905" y="180798"/>
                        <a:pt x="203138" y="183544"/>
                        <a:pt x="215382" y="178263"/>
                      </a:cubicBezTo>
                      <a:close/>
                      <a:moveTo>
                        <a:pt x="103709" y="120696"/>
                      </a:moveTo>
                      <a:cubicBezTo>
                        <a:pt x="150573" y="83092"/>
                        <a:pt x="176645" y="59432"/>
                        <a:pt x="184772" y="47285"/>
                      </a:cubicBezTo>
                      <a:cubicBezTo>
                        <a:pt x="189944" y="39468"/>
                        <a:pt x="190577" y="33764"/>
                        <a:pt x="186461" y="31124"/>
                      </a:cubicBezTo>
                      <a:cubicBezTo>
                        <a:pt x="182133" y="28272"/>
                        <a:pt x="173056" y="28905"/>
                        <a:pt x="165456" y="32497"/>
                      </a:cubicBezTo>
                      <a:cubicBezTo>
                        <a:pt x="158595" y="35771"/>
                        <a:pt x="145718" y="44855"/>
                        <a:pt x="145718" y="46545"/>
                      </a:cubicBezTo>
                      <a:cubicBezTo>
                        <a:pt x="145718" y="47073"/>
                        <a:pt x="147407" y="47496"/>
                        <a:pt x="149412" y="47496"/>
                      </a:cubicBezTo>
                      <a:cubicBezTo>
                        <a:pt x="152579" y="47496"/>
                        <a:pt x="153107" y="47813"/>
                        <a:pt x="153107" y="50031"/>
                      </a:cubicBezTo>
                      <a:cubicBezTo>
                        <a:pt x="153107" y="54890"/>
                        <a:pt x="141813" y="66192"/>
                        <a:pt x="131152" y="71896"/>
                      </a:cubicBezTo>
                      <a:cubicBezTo>
                        <a:pt x="129358" y="72952"/>
                        <a:pt x="123975" y="79290"/>
                        <a:pt x="118697" y="86684"/>
                      </a:cubicBezTo>
                      <a:cubicBezTo>
                        <a:pt x="113525" y="93866"/>
                        <a:pt x="103603" y="107492"/>
                        <a:pt x="96531" y="116788"/>
                      </a:cubicBezTo>
                      <a:cubicBezTo>
                        <a:pt x="89459" y="126188"/>
                        <a:pt x="83337" y="134427"/>
                        <a:pt x="83021" y="135061"/>
                      </a:cubicBezTo>
                      <a:cubicBezTo>
                        <a:pt x="80910" y="138441"/>
                        <a:pt x="86187" y="134744"/>
                        <a:pt x="103709" y="120696"/>
                      </a:cubicBezTo>
                      <a:close/>
                    </a:path>
                  </a:pathLst>
                </a:custGeom>
                <a:grpFill/>
                <a:ln w="1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6" name="Figura a mano libera: forma 25">
                  <a:extLst>
                    <a:ext uri="{FF2B5EF4-FFF2-40B4-BE49-F238E27FC236}">
                      <a16:creationId xmlns:a16="http://schemas.microsoft.com/office/drawing/2014/main" id="{D76A4607-FDBE-3F69-46C5-D8FDCDF733EC}"/>
                    </a:ext>
                  </a:extLst>
                </p:cNvPr>
                <p:cNvSpPr/>
                <p:nvPr/>
              </p:nvSpPr>
              <p:spPr>
                <a:xfrm flipV="1">
                  <a:off x="4902028" y="3957965"/>
                  <a:ext cx="292186" cy="250662"/>
                </a:xfrm>
                <a:custGeom>
                  <a:avLst/>
                  <a:gdLst>
                    <a:gd name="connsiteX0" fmla="*/ 84913 w 292186"/>
                    <a:gd name="connsiteY0" fmla="*/ 237033 h 250662"/>
                    <a:gd name="connsiteX1" fmla="*/ 80164 w 292186"/>
                    <a:gd name="connsiteY1" fmla="*/ 229428 h 250662"/>
                    <a:gd name="connsiteX2" fmla="*/ 142650 w 292186"/>
                    <a:gd name="connsiteY2" fmla="*/ 157495 h 250662"/>
                    <a:gd name="connsiteX3" fmla="*/ 143705 w 292186"/>
                    <a:gd name="connsiteY3" fmla="*/ 154010 h 250662"/>
                    <a:gd name="connsiteX4" fmla="*/ 98530 w 292186"/>
                    <a:gd name="connsiteY4" fmla="*/ 142285 h 250662"/>
                    <a:gd name="connsiteX5" fmla="*/ 63170 w 292186"/>
                    <a:gd name="connsiteY5" fmla="*/ 184219 h 250662"/>
                    <a:gd name="connsiteX6" fmla="*/ 27705 w 292186"/>
                    <a:gd name="connsiteY6" fmla="*/ 226576 h 250662"/>
                    <a:gd name="connsiteX7" fmla="*/ 10606 w 292186"/>
                    <a:gd name="connsiteY7" fmla="*/ 223196 h 250662"/>
                    <a:gd name="connsiteX8" fmla="*/ 3217 w 292186"/>
                    <a:gd name="connsiteY8" fmla="*/ 170593 h 250662"/>
                    <a:gd name="connsiteX9" fmla="*/ 26122 w 292186"/>
                    <a:gd name="connsiteY9" fmla="*/ 137215 h 250662"/>
                    <a:gd name="connsiteX10" fmla="*/ 58315 w 292186"/>
                    <a:gd name="connsiteY10" fmla="*/ 119575 h 250662"/>
                    <a:gd name="connsiteX11" fmla="*/ 65809 w 292186"/>
                    <a:gd name="connsiteY11" fmla="*/ 119047 h 250662"/>
                    <a:gd name="connsiteX12" fmla="*/ 60109 w 292186"/>
                    <a:gd name="connsiteY12" fmla="*/ 122427 h 250662"/>
                    <a:gd name="connsiteX13" fmla="*/ 30977 w 292186"/>
                    <a:gd name="connsiteY13" fmla="*/ 152531 h 250662"/>
                    <a:gd name="connsiteX14" fmla="*/ 11450 w 292186"/>
                    <a:gd name="connsiteY14" fmla="*/ 202704 h 250662"/>
                    <a:gd name="connsiteX15" fmla="*/ 13983 w 292186"/>
                    <a:gd name="connsiteY15" fmla="*/ 208514 h 250662"/>
                    <a:gd name="connsiteX16" fmla="*/ 18627 w 292186"/>
                    <a:gd name="connsiteY16" fmla="*/ 207457 h 250662"/>
                    <a:gd name="connsiteX17" fmla="*/ 107501 w 292186"/>
                    <a:gd name="connsiteY17" fmla="*/ 97816 h 250662"/>
                    <a:gd name="connsiteX18" fmla="*/ 194898 w 292186"/>
                    <a:gd name="connsiteY18" fmla="*/ -8129 h 250662"/>
                    <a:gd name="connsiteX19" fmla="*/ 215375 w 292186"/>
                    <a:gd name="connsiteY19" fmla="*/ -1263 h 250662"/>
                    <a:gd name="connsiteX20" fmla="*/ 170727 w 292186"/>
                    <a:gd name="connsiteY20" fmla="*/ 54297 h 250662"/>
                    <a:gd name="connsiteX21" fmla="*/ 115101 w 292186"/>
                    <a:gd name="connsiteY21" fmla="*/ 124962 h 250662"/>
                    <a:gd name="connsiteX22" fmla="*/ 138006 w 292186"/>
                    <a:gd name="connsiteY22" fmla="*/ 131828 h 250662"/>
                    <a:gd name="connsiteX23" fmla="*/ 161016 w 292186"/>
                    <a:gd name="connsiteY23" fmla="*/ 136053 h 250662"/>
                    <a:gd name="connsiteX24" fmla="*/ 213897 w 292186"/>
                    <a:gd name="connsiteY24" fmla="*/ 75951 h 250662"/>
                    <a:gd name="connsiteX25" fmla="*/ 266461 w 292186"/>
                    <a:gd name="connsiteY25" fmla="*/ 15849 h 250662"/>
                    <a:gd name="connsiteX26" fmla="*/ 277755 w 292186"/>
                    <a:gd name="connsiteY26" fmla="*/ 17222 h 250662"/>
                    <a:gd name="connsiteX27" fmla="*/ 288944 w 292186"/>
                    <a:gd name="connsiteY27" fmla="*/ 20919 h 250662"/>
                    <a:gd name="connsiteX28" fmla="*/ 191415 w 292186"/>
                    <a:gd name="connsiteY28" fmla="*/ 132039 h 250662"/>
                    <a:gd name="connsiteX29" fmla="*/ 91880 w 292186"/>
                    <a:gd name="connsiteY29" fmla="*/ 242526 h 250662"/>
                    <a:gd name="connsiteX30" fmla="*/ 84913 w 292186"/>
                    <a:gd name="connsiteY30" fmla="*/ 237033 h 250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92186" h="250662">
                      <a:moveTo>
                        <a:pt x="84913" y="237033"/>
                      </a:moveTo>
                      <a:cubicBezTo>
                        <a:pt x="79319" y="231857"/>
                        <a:pt x="78897" y="231118"/>
                        <a:pt x="80164" y="229428"/>
                      </a:cubicBezTo>
                      <a:cubicBezTo>
                        <a:pt x="81536" y="227632"/>
                        <a:pt x="138006" y="162777"/>
                        <a:pt x="142650" y="157495"/>
                      </a:cubicBezTo>
                      <a:cubicBezTo>
                        <a:pt x="144233" y="155805"/>
                        <a:pt x="144550" y="154855"/>
                        <a:pt x="143705" y="154010"/>
                      </a:cubicBezTo>
                      <a:cubicBezTo>
                        <a:pt x="142017" y="152320"/>
                        <a:pt x="100007" y="141440"/>
                        <a:pt x="98530" y="142285"/>
                      </a:cubicBezTo>
                      <a:cubicBezTo>
                        <a:pt x="97791" y="142708"/>
                        <a:pt x="81852" y="161615"/>
                        <a:pt x="63170" y="184219"/>
                      </a:cubicBezTo>
                      <a:cubicBezTo>
                        <a:pt x="44487" y="206929"/>
                        <a:pt x="28444" y="225942"/>
                        <a:pt x="27705" y="226576"/>
                      </a:cubicBezTo>
                      <a:cubicBezTo>
                        <a:pt x="25699" y="228266"/>
                        <a:pt x="17677" y="226682"/>
                        <a:pt x="10606" y="223196"/>
                      </a:cubicBezTo>
                      <a:cubicBezTo>
                        <a:pt x="-4805" y="215696"/>
                        <a:pt x="-7444" y="197211"/>
                        <a:pt x="3217" y="170593"/>
                      </a:cubicBezTo>
                      <a:cubicBezTo>
                        <a:pt x="7967" y="158763"/>
                        <a:pt x="15566" y="147566"/>
                        <a:pt x="26122" y="137215"/>
                      </a:cubicBezTo>
                      <a:cubicBezTo>
                        <a:pt x="37943" y="125490"/>
                        <a:pt x="47548" y="120209"/>
                        <a:pt x="58315" y="119575"/>
                      </a:cubicBezTo>
                      <a:lnTo>
                        <a:pt x="65809" y="119047"/>
                      </a:lnTo>
                      <a:lnTo>
                        <a:pt x="60109" y="122427"/>
                      </a:lnTo>
                      <a:cubicBezTo>
                        <a:pt x="52298" y="127075"/>
                        <a:pt x="42271" y="137426"/>
                        <a:pt x="30977" y="152531"/>
                      </a:cubicBezTo>
                      <a:cubicBezTo>
                        <a:pt x="13772" y="175452"/>
                        <a:pt x="7967" y="190346"/>
                        <a:pt x="11450" y="202704"/>
                      </a:cubicBezTo>
                      <a:cubicBezTo>
                        <a:pt x="11978" y="204817"/>
                        <a:pt x="13139" y="207457"/>
                        <a:pt x="13983" y="208514"/>
                      </a:cubicBezTo>
                      <a:cubicBezTo>
                        <a:pt x="15566" y="210626"/>
                        <a:pt x="15672" y="210520"/>
                        <a:pt x="18627" y="207457"/>
                      </a:cubicBezTo>
                      <a:cubicBezTo>
                        <a:pt x="20316" y="205767"/>
                        <a:pt x="60320" y="156334"/>
                        <a:pt x="107501" y="97816"/>
                      </a:cubicBezTo>
                      <a:cubicBezTo>
                        <a:pt x="171888" y="17750"/>
                        <a:pt x="193631" y="-8551"/>
                        <a:pt x="194898" y="-8129"/>
                      </a:cubicBezTo>
                      <a:cubicBezTo>
                        <a:pt x="207353" y="-4326"/>
                        <a:pt x="214741" y="-1897"/>
                        <a:pt x="215375" y="-1263"/>
                      </a:cubicBezTo>
                      <a:cubicBezTo>
                        <a:pt x="215797" y="-840"/>
                        <a:pt x="195742" y="24193"/>
                        <a:pt x="170727" y="54297"/>
                      </a:cubicBezTo>
                      <a:cubicBezTo>
                        <a:pt x="108135" y="129715"/>
                        <a:pt x="113096" y="123483"/>
                        <a:pt x="115101" y="124962"/>
                      </a:cubicBezTo>
                      <a:cubicBezTo>
                        <a:pt x="116051" y="125702"/>
                        <a:pt x="126395" y="128765"/>
                        <a:pt x="138006" y="131828"/>
                      </a:cubicBezTo>
                      <a:cubicBezTo>
                        <a:pt x="156372" y="136687"/>
                        <a:pt x="159433" y="137321"/>
                        <a:pt x="161016" y="136053"/>
                      </a:cubicBezTo>
                      <a:cubicBezTo>
                        <a:pt x="161966" y="135208"/>
                        <a:pt x="185820" y="108167"/>
                        <a:pt x="213897" y="75951"/>
                      </a:cubicBezTo>
                      <a:cubicBezTo>
                        <a:pt x="242079" y="43735"/>
                        <a:pt x="265723" y="16694"/>
                        <a:pt x="266461" y="15849"/>
                      </a:cubicBezTo>
                      <a:cubicBezTo>
                        <a:pt x="267622" y="14476"/>
                        <a:pt x="269206" y="14687"/>
                        <a:pt x="277755" y="17222"/>
                      </a:cubicBezTo>
                      <a:cubicBezTo>
                        <a:pt x="283244" y="18806"/>
                        <a:pt x="288205" y="20497"/>
                        <a:pt x="288944" y="20919"/>
                      </a:cubicBezTo>
                      <a:cubicBezTo>
                        <a:pt x="289788" y="21447"/>
                        <a:pt x="256645" y="59262"/>
                        <a:pt x="191415" y="132039"/>
                      </a:cubicBezTo>
                      <a:cubicBezTo>
                        <a:pt x="137056" y="192669"/>
                        <a:pt x="92302" y="242420"/>
                        <a:pt x="91880" y="242526"/>
                      </a:cubicBezTo>
                      <a:cubicBezTo>
                        <a:pt x="91458" y="242631"/>
                        <a:pt x="88291" y="240202"/>
                        <a:pt x="84913" y="237033"/>
                      </a:cubicBezTo>
                      <a:close/>
                    </a:path>
                  </a:pathLst>
                </a:custGeom>
                <a:grpFill/>
                <a:ln w="1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7" name="Figura a mano libera: forma 26">
                  <a:extLst>
                    <a:ext uri="{FF2B5EF4-FFF2-40B4-BE49-F238E27FC236}">
                      <a16:creationId xmlns:a16="http://schemas.microsoft.com/office/drawing/2014/main" id="{15BF4EF6-EC43-F149-93F1-5F0D497D5CE3}"/>
                    </a:ext>
                  </a:extLst>
                </p:cNvPr>
                <p:cNvSpPr/>
                <p:nvPr/>
              </p:nvSpPr>
              <p:spPr>
                <a:xfrm flipV="1">
                  <a:off x="5029753" y="3959774"/>
                  <a:ext cx="38933" cy="32717"/>
                </a:xfrm>
                <a:custGeom>
                  <a:avLst/>
                  <a:gdLst>
                    <a:gd name="connsiteX0" fmla="*/ -2078 w 38933"/>
                    <a:gd name="connsiteY0" fmla="*/ 22211 h 32717"/>
                    <a:gd name="connsiteX1" fmla="*/ 17976 w 38933"/>
                    <a:gd name="connsiteY1" fmla="*/ -6626 h 32717"/>
                    <a:gd name="connsiteX2" fmla="*/ 34442 w 38933"/>
                    <a:gd name="connsiteY2" fmla="*/ -7999 h 32717"/>
                    <a:gd name="connsiteX3" fmla="*/ 14071 w 38933"/>
                    <a:gd name="connsiteY3" fmla="*/ 20943 h 32717"/>
                    <a:gd name="connsiteX4" fmla="*/ -2078 w 38933"/>
                    <a:gd name="connsiteY4" fmla="*/ 22211 h 3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933" h="32717">
                      <a:moveTo>
                        <a:pt x="-2078" y="22211"/>
                      </a:moveTo>
                      <a:cubicBezTo>
                        <a:pt x="-7145" y="17140"/>
                        <a:pt x="5310" y="-711"/>
                        <a:pt x="17976" y="-6626"/>
                      </a:cubicBezTo>
                      <a:cubicBezTo>
                        <a:pt x="23993" y="-9478"/>
                        <a:pt x="32331" y="-10111"/>
                        <a:pt x="34442" y="-7999"/>
                      </a:cubicBezTo>
                      <a:cubicBezTo>
                        <a:pt x="39720" y="-2718"/>
                        <a:pt x="27476" y="14605"/>
                        <a:pt x="14071" y="20943"/>
                      </a:cubicBezTo>
                      <a:cubicBezTo>
                        <a:pt x="8371" y="23689"/>
                        <a:pt x="33" y="24323"/>
                        <a:pt x="-2078" y="22211"/>
                      </a:cubicBezTo>
                      <a:close/>
                    </a:path>
                  </a:pathLst>
                </a:custGeom>
                <a:grpFill/>
                <a:ln w="1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  <p:pic>
            <p:nvPicPr>
              <p:cNvPr id="31" name="Immagine 30" descr="Immagine che contiene triangolo, design&#10;&#10;Descrizione generata automaticamente">
                <a:extLst>
                  <a:ext uri="{FF2B5EF4-FFF2-40B4-BE49-F238E27FC236}">
                    <a16:creationId xmlns:a16="http://schemas.microsoft.com/office/drawing/2014/main" id="{A91787A7-BF21-951B-4529-9079243FF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7"/>
                  </a:ext>
                </a:extLst>
              </a:blip>
              <a:stretch>
                <a:fillRect/>
              </a:stretch>
            </p:blipFill>
            <p:spPr>
              <a:xfrm rot="19049443">
                <a:off x="5618793" y="3852317"/>
                <a:ext cx="634999" cy="625475"/>
              </a:xfrm>
              <a:prstGeom prst="rect">
                <a:avLst/>
              </a:prstGeom>
            </p:spPr>
          </p:pic>
        </p:grpSp>
        <p:pic>
          <p:nvPicPr>
            <p:cNvPr id="69" name="Immagine 68" descr="Immagine che contiene testo, logo, Elementi grafici, Carattere&#10;&#10;Descrizione generata automaticamente">
              <a:extLst>
                <a:ext uri="{FF2B5EF4-FFF2-40B4-BE49-F238E27FC236}">
                  <a16:creationId xmlns:a16="http://schemas.microsoft.com/office/drawing/2014/main" id="{21241C11-BE4B-820A-7DCF-4F4EFFA6A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21500" y1="70500" x2="22750" y2="70750"/>
                          <a14:foregroundMark x1="28465" y1="72646" x2="29000" y2="74250"/>
                          <a14:foregroundMark x1="26750" y1="67500" x2="27582" y2="69996"/>
                          <a14:foregroundMark x1="29000" y1="74250" x2="29500" y2="74250"/>
                          <a14:foregroundMark x1="32250" y1="68875" x2="33167" y2="68875"/>
                          <a14:foregroundMark x1="43156" y1="71733" x2="43000" y2="74125"/>
                          <a14:foregroundMark x1="54175" y1="69002" x2="51750" y2="70375"/>
                          <a14:foregroundMark x1="56167" y1="67875" x2="55618" y2="68186"/>
                          <a14:foregroundMark x1="54629" y1="72843" x2="55685" y2="73748"/>
                          <a14:foregroundMark x1="54300" y1="72561" x2="54623" y2="72838"/>
                          <a14:foregroundMark x1="51750" y1="70375" x2="53676" y2="72026"/>
                          <a14:foregroundMark x1="69681" y1="70796" x2="70833" y2="73750"/>
                          <a14:foregroundMark x1="68250" y1="67125" x2="68903" y2="68800"/>
                          <a14:foregroundMark x1="67900" y1="68899" x2="67583" y2="68375"/>
                          <a14:foregroundMark x1="68465" y1="69833" x2="68157" y2="69323"/>
                          <a14:foregroundMark x1="70833" y1="73750" x2="69209" y2="71065"/>
                          <a14:foregroundMark x1="74167" y1="67375" x2="73750" y2="74000"/>
                          <a14:foregroundMark x1="79883" y1="68945" x2="80583" y2="68125"/>
                          <a14:foregroundMark x1="79138" y1="69815" x2="78777" y2="70238"/>
                          <a14:foregroundMark x1="81220" y1="67376" x2="79691" y2="69167"/>
                          <a14:foregroundMark x1="76417" y1="73000" x2="77374" y2="71881"/>
                          <a14:foregroundMark x1="80583" y1="68125" x2="80917" y2="66625"/>
                          <a14:foregroundMark x1="59250" y1="68250" x2="63500" y2="74250"/>
                          <a14:foregroundMark x1="63500" y1="74250" x2="63500" y2="74250"/>
                          <a14:foregroundMark x1="45750" y1="67250" x2="49250" y2="72375"/>
                          <a14:foregroundMark x1="57250" y1="73875" x2="56833" y2="73000"/>
                          <a14:foregroundMark x1="56833" y1="73000" x2="57833" y2="73750"/>
                          <a14:foregroundMark x1="77583" y1="71375" x2="77417" y2="73250"/>
                          <a14:backgroundMark x1="38000" y1="25875" x2="55250" y2="18750"/>
                          <a14:backgroundMark x1="55250" y1="18750" x2="67417" y2="54750"/>
                          <a14:backgroundMark x1="67417" y1="54750" x2="40000" y2="45125"/>
                          <a14:backgroundMark x1="40000" y1="45125" x2="35167" y2="22625"/>
                          <a14:backgroundMark x1="35167" y1="22625" x2="38083" y2="22375"/>
                          <a14:backgroundMark x1="44083" y1="27125" x2="54167" y2="23875"/>
                          <a14:backgroundMark x1="54167" y1="23875" x2="47333" y2="44625"/>
                          <a14:backgroundMark x1="47333" y1="44625" x2="46667" y2="24250"/>
                          <a14:backgroundMark x1="46667" y1="24250" x2="51750" y2="18625"/>
                          <a14:backgroundMark x1="51750" y1="28625" x2="57750" y2="27500"/>
                          <a14:backgroundMark x1="57750" y1="27500" x2="62000" y2="42750"/>
                          <a14:backgroundMark x1="62000" y1="42750" x2="57417" y2="51750"/>
                          <a14:backgroundMark x1="57417" y1="51750" x2="49250" y2="39000"/>
                          <a14:backgroundMark x1="49250" y1="39000" x2="52583" y2="23500"/>
                          <a14:backgroundMark x1="52583" y1="23500" x2="53083" y2="22625"/>
                          <a14:backgroundMark x1="51583" y1="31500" x2="59333" y2="38125"/>
                          <a14:backgroundMark x1="59333" y1="38125" x2="55167" y2="52250"/>
                          <a14:backgroundMark x1="55167" y1="52250" x2="48917" y2="32125"/>
                          <a14:backgroundMark x1="48917" y1="32125" x2="51333" y2="30000"/>
                          <a14:backgroundMark x1="34000" y1="70125" x2="34167" y2="70500"/>
                          <a14:backgroundMark x1="33083" y1="69250" x2="33083" y2="69250"/>
                          <a14:backgroundMark x1="27833" y1="70625" x2="28333" y2="72250"/>
                          <a14:backgroundMark x1="27750" y1="69875" x2="28667" y2="72500"/>
                          <a14:backgroundMark x1="42250" y1="68750" x2="42583" y2="68625"/>
                          <a14:backgroundMark x1="42000" y1="71625" x2="41500" y2="70000"/>
                          <a14:backgroundMark x1="42333" y1="69625" x2="42583" y2="71875"/>
                          <a14:backgroundMark x1="42750" y1="69250" x2="43153" y2="69343"/>
                          <a14:backgroundMark x1="42667" y1="71625" x2="43333" y2="71500"/>
                          <a14:backgroundMark x1="21250" y1="68125" x2="21083" y2="68750"/>
                          <a14:backgroundMark x1="21667" y1="72625" x2="21083" y2="72625"/>
                          <a14:backgroundMark x1="57509" y1="71582" x2="57467" y2="71947"/>
                          <a14:backgroundMark x1="57833" y1="68750" x2="57669" y2="70184"/>
                          <a14:backgroundMark x1="55417" y1="70500" x2="55333" y2="71000"/>
                          <a14:backgroundMark x1="55500" y1="70125" x2="55917" y2="70875"/>
                          <a14:backgroundMark x1="55917" y1="70875" x2="54333" y2="69500"/>
                          <a14:backgroundMark x1="54667" y1="73000" x2="53917" y2="69875"/>
                          <a14:backgroundMark x1="67917" y1="71125" x2="68083" y2="71125"/>
                          <a14:backgroundMark x1="68083" y1="71375" x2="68417" y2="71250"/>
                          <a14:backgroundMark x1="68417" y1="71250" x2="68333" y2="70125"/>
                          <a14:backgroundMark x1="68333" y1="70125" x2="68667" y2="71375"/>
                          <a14:backgroundMark x1="68667" y1="71375" x2="68333" y2="69875"/>
                          <a14:backgroundMark x1="68333" y1="69875" x2="69083" y2="71375"/>
                          <a14:backgroundMark x1="68833" y1="70125" x2="68417" y2="69500"/>
                          <a14:backgroundMark x1="79500" y1="68750" x2="79917" y2="68875"/>
                          <a14:backgroundMark x1="79417" y1="69000" x2="79833" y2="6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rcRect l="18279" t="64496" r="17161" b="23792"/>
            <a:stretch/>
          </p:blipFill>
          <p:spPr>
            <a:xfrm>
              <a:off x="8135341" y="6222677"/>
              <a:ext cx="1243841" cy="150431"/>
            </a:xfrm>
            <a:prstGeom prst="rect">
              <a:avLst/>
            </a:prstGeom>
          </p:spPr>
        </p:pic>
      </p:grp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A0E8ECB0-4563-7CF9-619E-2CFDECB8C3C5}"/>
              </a:ext>
            </a:extLst>
          </p:cNvPr>
          <p:cNvSpPr txBox="1"/>
          <p:nvPr/>
        </p:nvSpPr>
        <p:spPr>
          <a:xfrm>
            <a:off x="952500" y="68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20" tooltip="http://www.oscarschmitz.com/2018/01/blockchain-que-es-bitcoin-como-se.html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21" tooltip="https://creativecommons.org/licenses/by-nc-sa/3.0/"/>
              </a:rPr>
              <a:t>CC BY-SA-NC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3328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9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3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9F5F8FD-7AC8-D1CF-B0D3-AE2156025FE2}"/>
              </a:ext>
            </a:extLst>
          </p:cNvPr>
          <p:cNvSpPr txBox="1">
            <a:spLocks/>
          </p:cNvSpPr>
          <p:nvPr/>
        </p:nvSpPr>
        <p:spPr>
          <a:xfrm>
            <a:off x="0" y="2091"/>
            <a:ext cx="2873829" cy="74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it-IT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RESULT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A7ACB375-7653-2583-93E9-D7743D0602FF}"/>
              </a:ext>
            </a:extLst>
          </p:cNvPr>
          <p:cNvGrpSpPr/>
          <p:nvPr/>
        </p:nvGrpSpPr>
        <p:grpSpPr>
          <a:xfrm>
            <a:off x="11340420" y="67702"/>
            <a:ext cx="795600" cy="795600"/>
            <a:chOff x="7148349" y="2964436"/>
            <a:chExt cx="1049748" cy="1049748"/>
          </a:xfrm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4BBFAB6F-F4FF-34A4-1E6B-998404042D09}"/>
                </a:ext>
              </a:extLst>
            </p:cNvPr>
            <p:cNvSpPr/>
            <p:nvPr/>
          </p:nvSpPr>
          <p:spPr>
            <a:xfrm>
              <a:off x="7148349" y="2964436"/>
              <a:ext cx="1049748" cy="1049748"/>
            </a:xfrm>
            <a:prstGeom prst="ellipse">
              <a:avLst/>
            </a:prstGeom>
            <a:solidFill>
              <a:srgbClr val="C9CD19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/>
            </a:p>
          </p:txBody>
        </p:sp>
        <p:sp>
          <p:nvSpPr>
            <p:cNvPr id="10" name="Rettangolo 9" descr="Tiro a segno">
              <a:extLst>
                <a:ext uri="{FF2B5EF4-FFF2-40B4-BE49-F238E27FC236}">
                  <a16:creationId xmlns:a16="http://schemas.microsoft.com/office/drawing/2014/main" id="{E9DEE5A7-91BE-D8B9-391A-92987C29B189}"/>
                </a:ext>
              </a:extLst>
            </p:cNvPr>
            <p:cNvSpPr/>
            <p:nvPr/>
          </p:nvSpPr>
          <p:spPr>
            <a:xfrm>
              <a:off x="7372066" y="3188153"/>
              <a:ext cx="602314" cy="602314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 dirty="0"/>
            </a:p>
          </p:txBody>
        </p:sp>
      </p:grpSp>
      <p:pic>
        <p:nvPicPr>
          <p:cNvPr id="6" name="video_projIoT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DE839F2-8C53-6AC5-4FCA-953FE0C1A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9503" y="1221377"/>
            <a:ext cx="7506789" cy="422256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79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9F5F8FD-7AC8-D1CF-B0D3-AE2156025FE2}"/>
              </a:ext>
            </a:extLst>
          </p:cNvPr>
          <p:cNvSpPr txBox="1">
            <a:spLocks/>
          </p:cNvSpPr>
          <p:nvPr/>
        </p:nvSpPr>
        <p:spPr>
          <a:xfrm>
            <a:off x="0" y="2091"/>
            <a:ext cx="2873829" cy="74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it-IT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RESULT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A7ACB375-7653-2583-93E9-D7743D0602FF}"/>
              </a:ext>
            </a:extLst>
          </p:cNvPr>
          <p:cNvGrpSpPr/>
          <p:nvPr/>
        </p:nvGrpSpPr>
        <p:grpSpPr>
          <a:xfrm>
            <a:off x="11340420" y="67702"/>
            <a:ext cx="795600" cy="795600"/>
            <a:chOff x="7148349" y="2964436"/>
            <a:chExt cx="1049748" cy="1049748"/>
          </a:xfrm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4BBFAB6F-F4FF-34A4-1E6B-998404042D09}"/>
                </a:ext>
              </a:extLst>
            </p:cNvPr>
            <p:cNvSpPr/>
            <p:nvPr/>
          </p:nvSpPr>
          <p:spPr>
            <a:xfrm>
              <a:off x="7148349" y="2964436"/>
              <a:ext cx="1049748" cy="1049748"/>
            </a:xfrm>
            <a:prstGeom prst="ellipse">
              <a:avLst/>
            </a:prstGeom>
            <a:solidFill>
              <a:srgbClr val="C9CD19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/>
            </a:p>
          </p:txBody>
        </p:sp>
        <p:sp>
          <p:nvSpPr>
            <p:cNvPr id="10" name="Rettangolo 9" descr="Tiro a segno">
              <a:extLst>
                <a:ext uri="{FF2B5EF4-FFF2-40B4-BE49-F238E27FC236}">
                  <a16:creationId xmlns:a16="http://schemas.microsoft.com/office/drawing/2014/main" id="{E9DEE5A7-91BE-D8B9-391A-92987C29B189}"/>
                </a:ext>
              </a:extLst>
            </p:cNvPr>
            <p:cNvSpPr/>
            <p:nvPr/>
          </p:nvSpPr>
          <p:spPr>
            <a:xfrm>
              <a:off x="7372066" y="3188153"/>
              <a:ext cx="602314" cy="60231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 dirty="0"/>
            </a:p>
          </p:txBody>
        </p:sp>
      </p:grpSp>
      <p:pic>
        <p:nvPicPr>
          <p:cNvPr id="3" name="Immagine 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E2590D55-4F5F-1EED-B8AA-7B6C5D345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6" y="1528354"/>
            <a:ext cx="8942107" cy="423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EADD954-EDF5-CAAF-BF8D-DB86A64E01E0}"/>
              </a:ext>
            </a:extLst>
          </p:cNvPr>
          <p:cNvSpPr txBox="1"/>
          <p:nvPr/>
        </p:nvSpPr>
        <p:spPr>
          <a:xfrm>
            <a:off x="4003377" y="693747"/>
            <a:ext cx="282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D56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</a:t>
            </a:r>
            <a:r>
              <a:rPr lang="it-IT" sz="3600" b="1" dirty="0" err="1">
                <a:solidFill>
                  <a:srgbClr val="3D56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it-IT" sz="3600" b="1" dirty="0">
              <a:solidFill>
                <a:srgbClr val="3D56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7EEEE-662D-7A0A-6130-A86C4EC5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477" y="855810"/>
            <a:ext cx="3854334" cy="1102815"/>
          </a:xfrm>
        </p:spPr>
        <p:txBody>
          <a:bodyPr>
            <a:normAutofit/>
          </a:bodyPr>
          <a:lstStyle/>
          <a:p>
            <a:r>
              <a:rPr lang="it-IT" sz="3200" b="1" spc="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Sviluppi</a:t>
            </a:r>
            <a:r>
              <a:rPr lang="it-IT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200" b="1" spc="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57131B-BED9-E357-479E-D669BB1D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50" y="2160141"/>
            <a:ext cx="9768063" cy="3266519"/>
          </a:xfrm>
        </p:spPr>
        <p:txBody>
          <a:bodyPr>
            <a:normAutofit/>
          </a:bodyPr>
          <a:lstStyle/>
          <a:p>
            <a:pPr algn="l">
              <a:buFontTx/>
              <a:buChar char="-"/>
            </a:pP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Possibilità di gestire più serrature con lo stesso programma.</a:t>
            </a:r>
          </a:p>
          <a:p>
            <a:pPr marL="0" indent="0" algn="l">
              <a:buNone/>
            </a:pPr>
            <a:endParaRPr lang="it-IT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Tx/>
              <a:buChar char="-"/>
            </a:pP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Possibilità di tenere memoria degli OTP inviati a diversi utenti.</a:t>
            </a:r>
          </a:p>
          <a:p>
            <a:pPr marL="0" indent="0" algn="l">
              <a:buNone/>
            </a:pPr>
            <a:endParaRPr lang="it-IT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Tx/>
              <a:buChar char="-"/>
            </a:pP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Inserimento di un SID nel database per la creazione dell’OTP per ogni utente.</a:t>
            </a:r>
          </a:p>
          <a:p>
            <a:pPr algn="l">
              <a:buFontTx/>
              <a:buChar char="-"/>
            </a:pPr>
            <a:endParaRPr lang="it-IT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Tx/>
              <a:buChar char="-"/>
            </a:pPr>
            <a:r>
              <a:rPr lang="it-IT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Utilizzo di dati biometrici per  il riconoscimento dell’utente</a:t>
            </a:r>
            <a:r>
              <a:rPr lang="it-IT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069BC0A-DB99-1671-0E8D-37CF1DB73580}"/>
              </a:ext>
            </a:extLst>
          </p:cNvPr>
          <p:cNvSpPr txBox="1">
            <a:spLocks/>
          </p:cNvSpPr>
          <p:nvPr/>
        </p:nvSpPr>
        <p:spPr>
          <a:xfrm>
            <a:off x="0" y="2091"/>
            <a:ext cx="3393057" cy="74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it-IT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conclusion</a:t>
            </a:r>
            <a:endParaRPr lang="it-IT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21E0DCE7-47A7-59F7-C63B-AD3D767B54BF}"/>
              </a:ext>
            </a:extLst>
          </p:cNvPr>
          <p:cNvGrpSpPr/>
          <p:nvPr/>
        </p:nvGrpSpPr>
        <p:grpSpPr>
          <a:xfrm>
            <a:off x="11347171" y="60210"/>
            <a:ext cx="795600" cy="795600"/>
            <a:chOff x="9170405" y="2964436"/>
            <a:chExt cx="1049748" cy="1049748"/>
          </a:xfrm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8846FEAD-8DB9-7E6D-A397-70DCAE1BF719}"/>
                </a:ext>
              </a:extLst>
            </p:cNvPr>
            <p:cNvSpPr/>
            <p:nvPr/>
          </p:nvSpPr>
          <p:spPr>
            <a:xfrm>
              <a:off x="9170405" y="2964436"/>
              <a:ext cx="1049748" cy="104974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0" name="Rettangolo 9" descr="Martelletto">
              <a:extLst>
                <a:ext uri="{FF2B5EF4-FFF2-40B4-BE49-F238E27FC236}">
                  <a16:creationId xmlns:a16="http://schemas.microsoft.com/office/drawing/2014/main" id="{12F1EAFD-443F-ACC1-AD64-0B8A0EF52D7A}"/>
                </a:ext>
              </a:extLst>
            </p:cNvPr>
            <p:cNvSpPr/>
            <p:nvPr/>
          </p:nvSpPr>
          <p:spPr>
            <a:xfrm>
              <a:off x="9394122" y="3188153"/>
              <a:ext cx="602314" cy="60231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3099429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10367</TotalTime>
  <Words>266</Words>
  <Application>Microsoft Office PowerPoint</Application>
  <PresentationFormat>Widescreen</PresentationFormat>
  <Paragraphs>51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Aharoni</vt:lpstr>
      <vt:lpstr>Arial</vt:lpstr>
      <vt:lpstr>Arial Black</vt:lpstr>
      <vt:lpstr>Bembo</vt:lpstr>
      <vt:lpstr>Open Sans</vt:lpstr>
      <vt:lpstr>Roboto Medium</vt:lpstr>
      <vt:lpstr>ArchiveVTI</vt:lpstr>
      <vt:lpstr>IoT Security &amp; Sicurezza dati</vt:lpstr>
      <vt:lpstr>INDEx</vt:lpstr>
      <vt:lpstr>Introduction</vt:lpstr>
      <vt:lpstr>Presentazione standard di PowerPoint</vt:lpstr>
      <vt:lpstr>Struttura arduino uno r4 wifi</vt:lpstr>
      <vt:lpstr>Presentazione standard di PowerPoint</vt:lpstr>
      <vt:lpstr>Presentazione standard di PowerPoint</vt:lpstr>
      <vt:lpstr>Presentazione standard di PowerPoint</vt:lpstr>
      <vt:lpstr>Sviluppi futuri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Security Sicurezza dati</dc:title>
  <dc:creator>Gianpaolo Laurenzano</dc:creator>
  <cp:lastModifiedBy>Gianpaolo Laurenzano</cp:lastModifiedBy>
  <cp:revision>6</cp:revision>
  <dcterms:created xsi:type="dcterms:W3CDTF">2024-05-06T12:15:44Z</dcterms:created>
  <dcterms:modified xsi:type="dcterms:W3CDTF">2024-06-03T08:09:18Z</dcterms:modified>
</cp:coreProperties>
</file>